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Juan López</a:t>
            </a:r>
          </a:p>
        </p:txBody>
      </p:sp>
      <p:sp>
        <p:nvSpPr>
          <p:cNvPr id="94" name="“Escribe una cita aquí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“Escribe una cita aquí”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e la playa y el mar desde una duna de arena cubierta de hierba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e la playa y el mar desde una duna de arena cubierta de hierba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za volando bajo en una playa con una pequeña valla en primer plano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o de arena entre dos colinas que lleva al mar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o de arena entre dos colinas que lleva al mar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Garza volando bajo en una playa con una pequeña valla en primer plano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sta de la playa y el mar desde una duna de arena cubierta de hierba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NICIO DE CURSO"/>
          <p:cNvSpPr txBox="1"/>
          <p:nvPr/>
        </p:nvSpPr>
        <p:spPr>
          <a:xfrm>
            <a:off x="2963281" y="6255496"/>
            <a:ext cx="8199540" cy="1205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>
                <a:solidFill>
                  <a:srgbClr val="FF2600"/>
                </a:solidFill>
              </a:defRPr>
            </a:lvl1pPr>
          </a:lstStyle>
          <a:p>
            <a:pPr/>
            <a:r>
              <a:t>INICIO DE CURSO</a:t>
            </a:r>
          </a:p>
        </p:txBody>
      </p:sp>
      <p:grpSp>
        <p:nvGrpSpPr>
          <p:cNvPr id="122" name="Galería de imágenes"/>
          <p:cNvGrpSpPr/>
          <p:nvPr/>
        </p:nvGrpSpPr>
        <p:grpSpPr>
          <a:xfrm>
            <a:off x="14618111" y="165884"/>
            <a:ext cx="10139831" cy="14059364"/>
            <a:chOff x="0" y="0"/>
            <a:chExt cx="10139829" cy="14059363"/>
          </a:xfrm>
        </p:grpSpPr>
        <p:pic>
          <p:nvPicPr>
            <p:cNvPr id="120" name="IMG-20230623-WA0003.jpg" descr="IMG-20230623-WA0003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3362" r="0" b="3362"/>
            <a:stretch>
              <a:fillRect/>
            </a:stretch>
          </p:blipFill>
          <p:spPr>
            <a:xfrm>
              <a:off x="0" y="0"/>
              <a:ext cx="10139830" cy="133842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1" name="Pie de foto"/>
            <p:cNvSpPr/>
            <p:nvPr/>
          </p:nvSpPr>
          <p:spPr>
            <a:xfrm>
              <a:off x="0" y="13460431"/>
              <a:ext cx="10139830" cy="5989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b="0"/>
              </a:lvl1pPr>
            </a:lstStyle>
            <a:p>
              <a:pPr/>
              <a:r>
                <a:t>Pie de foto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omado de la mano con Jesús yo voy,…"/>
          <p:cNvSpPr txBox="1"/>
          <p:nvPr/>
        </p:nvSpPr>
        <p:spPr>
          <a:xfrm>
            <a:off x="1241383" y="3141600"/>
            <a:ext cx="15274157" cy="640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40453" indent="-240453" algn="just" defTabSz="457200">
              <a:defRPr b="0" i="1" sz="5200">
                <a:latin typeface="Helvetica"/>
                <a:ea typeface="Helvetica"/>
                <a:cs typeface="Helvetica"/>
                <a:sym typeface="Helvetica"/>
              </a:defRPr>
            </a:pPr>
            <a:r>
              <a:t>Tomado de la mano con Jesús yo voy,</a:t>
            </a:r>
            <a:endParaRPr i="0">
              <a:latin typeface="Times Roman"/>
              <a:ea typeface="Times Roman"/>
              <a:cs typeface="Times Roman"/>
              <a:sym typeface="Times Roman"/>
            </a:endParaRPr>
          </a:p>
          <a:p>
            <a:pPr marL="240453" indent="-240453" algn="just" defTabSz="457200">
              <a:defRPr b="0" i="1" sz="5200">
                <a:latin typeface="Helvetica"/>
                <a:ea typeface="Helvetica"/>
                <a:cs typeface="Helvetica"/>
                <a:sym typeface="Helvetica"/>
              </a:defRPr>
            </a:pPr>
            <a:r>
              <a:t>le sigo como oveja que encontró al pastor.</a:t>
            </a:r>
            <a:endParaRPr i="0">
              <a:latin typeface="Times Roman"/>
              <a:ea typeface="Times Roman"/>
              <a:cs typeface="Times Roman"/>
              <a:sym typeface="Times Roman"/>
            </a:endParaRPr>
          </a:p>
          <a:p>
            <a:pPr marL="240453" indent="-240453" algn="just" defTabSz="457200">
              <a:defRPr b="0" i="1" sz="5200">
                <a:latin typeface="Helvetica"/>
                <a:ea typeface="Helvetica"/>
                <a:cs typeface="Helvetica"/>
                <a:sym typeface="Helvetica"/>
              </a:defRPr>
            </a:pPr>
            <a:r>
              <a:t>Tomado de la mano con Jesús yo voy</a:t>
            </a:r>
            <a:endParaRPr i="0">
              <a:latin typeface="Times Roman"/>
              <a:ea typeface="Times Roman"/>
              <a:cs typeface="Times Roman"/>
              <a:sym typeface="Times Roman"/>
            </a:endParaRPr>
          </a:p>
          <a:p>
            <a:pPr marL="240453" indent="-240453" algn="just" defTabSz="457200">
              <a:defRPr b="0" i="1" sz="5200">
                <a:latin typeface="Helvetica"/>
                <a:ea typeface="Helvetica"/>
                <a:cs typeface="Helvetica"/>
                <a:sym typeface="Helvetica"/>
              </a:defRPr>
            </a:pPr>
            <a:r>
              <a:t>a donde Él va. (bis)</a:t>
            </a:r>
            <a:endParaRPr i="0">
              <a:latin typeface="Times Roman"/>
              <a:ea typeface="Times Roman"/>
              <a:cs typeface="Times Roman"/>
              <a:sym typeface="Times Roman"/>
            </a:endParaRPr>
          </a:p>
          <a:p>
            <a:pPr algn="just" defTabSz="457200">
              <a:defRPr b="0" i="1" sz="5200">
                <a:latin typeface="Helvetica"/>
                <a:ea typeface="Helvetica"/>
                <a:cs typeface="Helvetica"/>
                <a:sym typeface="Helvetica"/>
              </a:defRPr>
            </a:pPr>
            <a:r>
              <a:t>Si Jesús me dice: ¡Amigo, deja todo y ven conmigo!</a:t>
            </a:r>
            <a:endParaRPr i="0">
              <a:latin typeface="Times Roman"/>
              <a:ea typeface="Times Roman"/>
              <a:cs typeface="Times Roman"/>
              <a:sym typeface="Times Roman"/>
            </a:endParaRPr>
          </a:p>
          <a:p>
            <a:pPr algn="just" defTabSz="457200">
              <a:defRPr b="0" i="1" sz="5200">
                <a:latin typeface="Helvetica"/>
                <a:ea typeface="Helvetica"/>
                <a:cs typeface="Helvetica"/>
                <a:sym typeface="Helvetica"/>
              </a:defRPr>
            </a:pPr>
            <a:r>
              <a:t>Donde todo es más hermoso y más feliz.</a:t>
            </a:r>
            <a:endParaRPr i="0">
              <a:latin typeface="Times Roman"/>
              <a:ea typeface="Times Roman"/>
              <a:cs typeface="Times Roman"/>
              <a:sym typeface="Times Roman"/>
            </a:endParaRPr>
          </a:p>
          <a:p>
            <a:pPr algn="just" defTabSz="457200">
              <a:defRPr b="0" i="1" sz="5200">
                <a:latin typeface="Helvetica"/>
                <a:ea typeface="Helvetica"/>
                <a:cs typeface="Helvetica"/>
                <a:sym typeface="Helvetica"/>
              </a:defRPr>
            </a:pPr>
            <a:r>
              <a:t>Si Jesús me dice: ¡Amigo, deja todo y ven conmigo!</a:t>
            </a:r>
            <a:endParaRPr i="0">
              <a:latin typeface="Times Roman"/>
              <a:ea typeface="Times Roman"/>
              <a:cs typeface="Times Roman"/>
              <a:sym typeface="Times Roman"/>
            </a:endParaRPr>
          </a:p>
          <a:p>
            <a:pPr algn="just" defTabSz="457200">
              <a:defRPr b="0" i="1" sz="5200">
                <a:latin typeface="Helvetica"/>
                <a:ea typeface="Helvetica"/>
                <a:cs typeface="Helvetica"/>
                <a:sym typeface="Helvetica"/>
              </a:defRPr>
            </a:pPr>
            <a:r>
              <a:t>Yo, mi mano pondré en la suya e iré con Él.</a:t>
            </a:r>
          </a:p>
        </p:txBody>
      </p:sp>
      <p:grpSp>
        <p:nvGrpSpPr>
          <p:cNvPr id="127" name="Galería de imágenes"/>
          <p:cNvGrpSpPr/>
          <p:nvPr/>
        </p:nvGrpSpPr>
        <p:grpSpPr>
          <a:xfrm>
            <a:off x="16544261" y="2752214"/>
            <a:ext cx="8270987" cy="8479543"/>
            <a:chOff x="0" y="0"/>
            <a:chExt cx="8270985" cy="8479543"/>
          </a:xfrm>
        </p:grpSpPr>
        <p:pic>
          <p:nvPicPr>
            <p:cNvPr id="125" name="fano-abrazo-de-jesus.jpg" descr="fano-abrazo-de-jesus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740" r="0" b="740"/>
            <a:stretch>
              <a:fillRect/>
            </a:stretch>
          </p:blipFill>
          <p:spPr>
            <a:xfrm>
              <a:off x="0" y="0"/>
              <a:ext cx="8270986" cy="7804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6" name="Pie de foto"/>
            <p:cNvSpPr/>
            <p:nvPr/>
          </p:nvSpPr>
          <p:spPr>
            <a:xfrm>
              <a:off x="0" y="7880611"/>
              <a:ext cx="8270986" cy="5989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b="0"/>
              </a:lvl1pPr>
            </a:lstStyle>
            <a:p>
              <a:pPr/>
              <a:r>
                <a:t>Pie de foto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o"/>
          <p:cNvSpPr txBox="1"/>
          <p:nvPr/>
        </p:nvSpPr>
        <p:spPr>
          <a:xfrm>
            <a:off x="12115800" y="6718300"/>
            <a:ext cx="1524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130" name="Texto"/>
          <p:cNvSpPr txBox="1"/>
          <p:nvPr/>
        </p:nvSpPr>
        <p:spPr>
          <a:xfrm>
            <a:off x="12242800" y="6845300"/>
            <a:ext cx="1524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 </a:t>
            </a:r>
          </a:p>
        </p:txBody>
      </p:sp>
      <p:grpSp>
        <p:nvGrpSpPr>
          <p:cNvPr id="133" name="Galería de imágenes"/>
          <p:cNvGrpSpPr/>
          <p:nvPr/>
        </p:nvGrpSpPr>
        <p:grpSpPr>
          <a:xfrm>
            <a:off x="5352276" y="2087798"/>
            <a:ext cx="13933448" cy="11802847"/>
            <a:chOff x="0" y="0"/>
            <a:chExt cx="13933447" cy="11802845"/>
          </a:xfrm>
        </p:grpSpPr>
        <p:pic>
          <p:nvPicPr>
            <p:cNvPr id="131" name="dibu-15-de-mayo-2022-color-texto.jpg" descr="dibu-15-de-mayo-2022-color-texto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975" t="0" r="1975" b="0"/>
            <a:stretch>
              <a:fillRect/>
            </a:stretch>
          </p:blipFill>
          <p:spPr>
            <a:xfrm>
              <a:off x="0" y="0"/>
              <a:ext cx="13933448" cy="11127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Pie de foto"/>
            <p:cNvSpPr/>
            <p:nvPr/>
          </p:nvSpPr>
          <p:spPr>
            <a:xfrm>
              <a:off x="0" y="11203913"/>
              <a:ext cx="13933448" cy="5989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b="0"/>
              </a:lvl1pPr>
            </a:lstStyle>
            <a:p>
              <a:pPr/>
              <a:r>
                <a:t>Pie de foto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alería de imágenes"/>
          <p:cNvGrpSpPr/>
          <p:nvPr/>
        </p:nvGrpSpPr>
        <p:grpSpPr>
          <a:xfrm>
            <a:off x="-98569" y="-2814807"/>
            <a:ext cx="25214065" cy="17205630"/>
            <a:chOff x="0" y="0"/>
            <a:chExt cx="25214064" cy="17205628"/>
          </a:xfrm>
        </p:grpSpPr>
        <p:pic>
          <p:nvPicPr>
            <p:cNvPr id="135" name="0001-3.png" descr="0001-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3619" r="0" b="3619"/>
            <a:stretch>
              <a:fillRect/>
            </a:stretch>
          </p:blipFill>
          <p:spPr>
            <a:xfrm>
              <a:off x="0" y="0"/>
              <a:ext cx="25214065" cy="16530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" name="Pie de foto"/>
            <p:cNvSpPr/>
            <p:nvPr/>
          </p:nvSpPr>
          <p:spPr>
            <a:xfrm>
              <a:off x="0" y="16606696"/>
              <a:ext cx="25214065" cy="5989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b="0"/>
              </a:lvl1pPr>
            </a:lstStyle>
            <a:p>
              <a:pPr/>
              <a:r>
                <a:t>Pie de foto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o"/>
          <p:cNvSpPr txBox="1"/>
          <p:nvPr/>
        </p:nvSpPr>
        <p:spPr>
          <a:xfrm>
            <a:off x="12115800" y="6718300"/>
            <a:ext cx="1524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 </a:t>
            </a:r>
          </a:p>
        </p:txBody>
      </p:sp>
      <p:pic>
        <p:nvPicPr>
          <p:cNvPr id="140" name="Captura de pantalla 2023-07-18 a las 13.37.33.png" descr="Captura de pantalla 2023-07-18 a las 13.37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2472" y="924314"/>
            <a:ext cx="7247025" cy="125151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3" name="Galería de imágenes"/>
          <p:cNvGrpSpPr/>
          <p:nvPr/>
        </p:nvGrpSpPr>
        <p:grpSpPr>
          <a:xfrm>
            <a:off x="15299280" y="41256"/>
            <a:ext cx="9172128" cy="14336853"/>
            <a:chOff x="0" y="0"/>
            <a:chExt cx="9172126" cy="14336851"/>
          </a:xfrm>
        </p:grpSpPr>
        <p:pic>
          <p:nvPicPr>
            <p:cNvPr id="141" name="IMG-20230623-WA0003.jpg" descr="IMG-20230623-WA0003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496" t="0" r="2496" b="0"/>
            <a:stretch>
              <a:fillRect/>
            </a:stretch>
          </p:blipFill>
          <p:spPr>
            <a:xfrm>
              <a:off x="0" y="0"/>
              <a:ext cx="9172127" cy="136617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" name="Pie de foto"/>
            <p:cNvSpPr/>
            <p:nvPr/>
          </p:nvSpPr>
          <p:spPr>
            <a:xfrm>
              <a:off x="0" y="13737919"/>
              <a:ext cx="9172127" cy="5989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b="0"/>
              </a:lvl1pPr>
            </a:lstStyle>
            <a:p>
              <a:pPr/>
              <a:r>
                <a:t>Pie de foto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