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Constantia"/>
      <p:regular r:id="rId10"/>
      <p:bold r:id="rId11"/>
      <p:italic r:id="rId12"/>
      <p:boldItalic r:id="rId13"/>
    </p:embeddedFon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KD6/rFwQFtL/NoxeJi9MTf4GG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nstantia-bold.fntdata"/><Relationship Id="rId10" Type="http://schemas.openxmlformats.org/officeDocument/2006/relationships/font" Target="fonts/Constantia-regular.fntdata"/><Relationship Id="rId13" Type="http://schemas.openxmlformats.org/officeDocument/2006/relationships/font" Target="fonts/Constantia-boldItalic.fntdata"/><Relationship Id="rId12" Type="http://schemas.openxmlformats.org/officeDocument/2006/relationships/font" Target="fonts/Constanti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a11763a33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a11763a33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5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1225573" y="2775243"/>
            <a:ext cx="4628143" cy="892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Calibri"/>
              <a:buNone/>
            </a:pPr>
            <a:r>
              <a:rPr b="0" i="0" lang="en-US" sz="6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INICI DE CURS</a:t>
            </a:r>
            <a:endParaRPr/>
          </a:p>
        </p:txBody>
      </p:sp>
      <p:grpSp>
        <p:nvGrpSpPr>
          <p:cNvPr id="54" name="Google Shape;54;p1"/>
          <p:cNvGrpSpPr/>
          <p:nvPr/>
        </p:nvGrpSpPr>
        <p:grpSpPr>
          <a:xfrm>
            <a:off x="7328704" y="22885"/>
            <a:ext cx="4965398" cy="7282478"/>
            <a:chOff x="0" y="0"/>
            <a:chExt cx="4965397" cy="7282476"/>
          </a:xfrm>
        </p:grpSpPr>
        <p:pic>
          <p:nvPicPr>
            <p:cNvPr descr="IMG-20230623-WA0002.jpg" id="55" name="Google Shape;55;p1"/>
            <p:cNvPicPr preferRelativeResize="0"/>
            <p:nvPr/>
          </p:nvPicPr>
          <p:blipFill rotWithShape="1">
            <a:blip r:embed="rId3">
              <a:alphaModFix/>
            </a:blip>
            <a:srcRect b="1525" l="0" r="0" t="1525"/>
            <a:stretch/>
          </p:blipFill>
          <p:spPr>
            <a:xfrm>
              <a:off x="0" y="0"/>
              <a:ext cx="4965397" cy="681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"/>
            <p:cNvSpPr/>
            <p:nvPr/>
          </p:nvSpPr>
          <p:spPr>
            <a:xfrm>
              <a:off x="0" y="6888428"/>
              <a:ext cx="4965397" cy="394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Pie de foto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828866" y="1710791"/>
            <a:ext cx="4946804" cy="3202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</a:pPr>
            <a:r>
              <a:rPr b="0" i="1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T’estimo, Jesús.</a:t>
            </a:r>
            <a:endParaRPr b="0" i="0" sz="18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</a:pPr>
            <a:r>
              <a:rPr b="0" i="1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T’estimo, Jesús.</a:t>
            </a:r>
            <a:endParaRPr b="0" i="0" sz="18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</a:pPr>
            <a:r>
              <a:rPr b="0" i="1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 ets la meva força,</a:t>
            </a:r>
            <a:endParaRPr b="0" i="0" sz="18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</a:pPr>
            <a:r>
              <a:rPr b="0" i="1" lang="en-US" sz="4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 ets la meva llum.</a:t>
            </a:r>
            <a:endParaRPr b="0" i="0" sz="18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Picture 2" id="62" name="Google Shape;62;p2"/>
          <p:cNvPicPr preferRelativeResize="0"/>
          <p:nvPr/>
        </p:nvPicPr>
        <p:blipFill rotWithShape="1">
          <a:blip r:embed="rId3">
            <a:alphaModFix/>
          </a:blip>
          <a:srcRect b="2400" l="14398" r="5200" t="3235"/>
          <a:stretch/>
        </p:blipFill>
        <p:spPr>
          <a:xfrm>
            <a:off x="6058583" y="85072"/>
            <a:ext cx="5740401" cy="6454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7" id="63" name="Google Shape;63;p2"/>
          <p:cNvPicPr preferRelativeResize="0"/>
          <p:nvPr/>
        </p:nvPicPr>
        <p:blipFill rotWithShape="1">
          <a:blip r:embed="rId4">
            <a:alphaModFix/>
          </a:blip>
          <a:srcRect b="49903" l="0" r="0" t="0"/>
          <a:stretch/>
        </p:blipFill>
        <p:spPr>
          <a:xfrm>
            <a:off x="5234256" y="3263746"/>
            <a:ext cx="7174573" cy="3594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-27.jpg"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909" y="835437"/>
            <a:ext cx="8015845" cy="586158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2981183" y="277004"/>
            <a:ext cx="6229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alibri"/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Mireu de fer el bé a tothom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5a11763a3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20396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_manyanet.jpg" id="79" name="Google Shape;79;p4"/>
          <p:cNvPicPr preferRelativeResize="0"/>
          <p:nvPr/>
        </p:nvPicPr>
        <p:blipFill rotWithShape="1">
          <a:blip r:embed="rId3">
            <a:alphaModFix/>
          </a:blip>
          <a:srcRect b="1956" l="20457" r="8481" t="1953"/>
          <a:stretch/>
        </p:blipFill>
        <p:spPr>
          <a:xfrm>
            <a:off x="2111350" y="1162257"/>
            <a:ext cx="3064980" cy="5701111"/>
          </a:xfrm>
          <a:custGeom>
            <a:rect b="b" l="l" r="r" t="t"/>
            <a:pathLst>
              <a:path extrusionOk="0" h="21599" w="21463">
                <a:moveTo>
                  <a:pt x="14470" y="0"/>
                </a:moveTo>
                <a:cubicBezTo>
                  <a:pt x="13560" y="-1"/>
                  <a:pt x="12934" y="278"/>
                  <a:pt x="12745" y="770"/>
                </a:cubicBezTo>
                <a:cubicBezTo>
                  <a:pt x="12711" y="859"/>
                  <a:pt x="12636" y="942"/>
                  <a:pt x="12578" y="953"/>
                </a:cubicBezTo>
                <a:cubicBezTo>
                  <a:pt x="12521" y="965"/>
                  <a:pt x="12009" y="935"/>
                  <a:pt x="11441" y="889"/>
                </a:cubicBezTo>
                <a:cubicBezTo>
                  <a:pt x="9117" y="698"/>
                  <a:pt x="5839" y="925"/>
                  <a:pt x="4985" y="1335"/>
                </a:cubicBezTo>
                <a:cubicBezTo>
                  <a:pt x="4802" y="1423"/>
                  <a:pt x="4500" y="1555"/>
                  <a:pt x="4315" y="1630"/>
                </a:cubicBezTo>
                <a:cubicBezTo>
                  <a:pt x="4129" y="1705"/>
                  <a:pt x="3979" y="1788"/>
                  <a:pt x="3979" y="1813"/>
                </a:cubicBezTo>
                <a:cubicBezTo>
                  <a:pt x="3979" y="1839"/>
                  <a:pt x="3882" y="1929"/>
                  <a:pt x="3762" y="2015"/>
                </a:cubicBezTo>
                <a:cubicBezTo>
                  <a:pt x="3642" y="2100"/>
                  <a:pt x="3420" y="2323"/>
                  <a:pt x="3265" y="2511"/>
                </a:cubicBezTo>
                <a:cubicBezTo>
                  <a:pt x="2864" y="2998"/>
                  <a:pt x="2885" y="2984"/>
                  <a:pt x="2442" y="3054"/>
                </a:cubicBezTo>
                <a:cubicBezTo>
                  <a:pt x="2219" y="3089"/>
                  <a:pt x="1954" y="3167"/>
                  <a:pt x="1850" y="3228"/>
                </a:cubicBezTo>
                <a:cubicBezTo>
                  <a:pt x="1632" y="3356"/>
                  <a:pt x="1372" y="3744"/>
                  <a:pt x="1372" y="3941"/>
                </a:cubicBezTo>
                <a:cubicBezTo>
                  <a:pt x="1372" y="4131"/>
                  <a:pt x="1739" y="4499"/>
                  <a:pt x="1994" y="4566"/>
                </a:cubicBezTo>
                <a:cubicBezTo>
                  <a:pt x="2167" y="4612"/>
                  <a:pt x="2214" y="4666"/>
                  <a:pt x="2231" y="4840"/>
                </a:cubicBezTo>
                <a:cubicBezTo>
                  <a:pt x="2296" y="5491"/>
                  <a:pt x="2907" y="6374"/>
                  <a:pt x="3656" y="6898"/>
                </a:cubicBezTo>
                <a:cubicBezTo>
                  <a:pt x="4132" y="7231"/>
                  <a:pt x="4376" y="7353"/>
                  <a:pt x="5013" y="7575"/>
                </a:cubicBezTo>
                <a:cubicBezTo>
                  <a:pt x="5489" y="7741"/>
                  <a:pt x="5490" y="7746"/>
                  <a:pt x="5318" y="8106"/>
                </a:cubicBezTo>
                <a:cubicBezTo>
                  <a:pt x="5212" y="8328"/>
                  <a:pt x="5097" y="8364"/>
                  <a:pt x="3615" y="8628"/>
                </a:cubicBezTo>
                <a:cubicBezTo>
                  <a:pt x="1847" y="8943"/>
                  <a:pt x="1261" y="9260"/>
                  <a:pt x="1016" y="10039"/>
                </a:cubicBezTo>
                <a:cubicBezTo>
                  <a:pt x="847" y="10577"/>
                  <a:pt x="751" y="10874"/>
                  <a:pt x="566" y="11409"/>
                </a:cubicBezTo>
                <a:cubicBezTo>
                  <a:pt x="-22" y="13105"/>
                  <a:pt x="-136" y="13842"/>
                  <a:pt x="149" y="14134"/>
                </a:cubicBezTo>
                <a:cubicBezTo>
                  <a:pt x="633" y="14630"/>
                  <a:pt x="1733" y="14882"/>
                  <a:pt x="3123" y="14815"/>
                </a:cubicBezTo>
                <a:cubicBezTo>
                  <a:pt x="3566" y="14793"/>
                  <a:pt x="3966" y="14795"/>
                  <a:pt x="4007" y="14818"/>
                </a:cubicBezTo>
                <a:cubicBezTo>
                  <a:pt x="4049" y="14840"/>
                  <a:pt x="4037" y="15028"/>
                  <a:pt x="3984" y="15234"/>
                </a:cubicBezTo>
                <a:cubicBezTo>
                  <a:pt x="3931" y="15441"/>
                  <a:pt x="3890" y="15724"/>
                  <a:pt x="3890" y="15863"/>
                </a:cubicBezTo>
                <a:cubicBezTo>
                  <a:pt x="3890" y="16002"/>
                  <a:pt x="3766" y="16412"/>
                  <a:pt x="3615" y="16774"/>
                </a:cubicBezTo>
                <a:cubicBezTo>
                  <a:pt x="3465" y="17136"/>
                  <a:pt x="3319" y="17515"/>
                  <a:pt x="3290" y="17616"/>
                </a:cubicBezTo>
                <a:cubicBezTo>
                  <a:pt x="3261" y="17717"/>
                  <a:pt x="3201" y="17811"/>
                  <a:pt x="3159" y="17825"/>
                </a:cubicBezTo>
                <a:cubicBezTo>
                  <a:pt x="3116" y="17839"/>
                  <a:pt x="3081" y="17896"/>
                  <a:pt x="3081" y="17951"/>
                </a:cubicBezTo>
                <a:cubicBezTo>
                  <a:pt x="3081" y="18070"/>
                  <a:pt x="2804" y="18717"/>
                  <a:pt x="2489" y="19333"/>
                </a:cubicBezTo>
                <a:cubicBezTo>
                  <a:pt x="2304" y="19695"/>
                  <a:pt x="2207" y="19888"/>
                  <a:pt x="2122" y="20065"/>
                </a:cubicBezTo>
                <a:cubicBezTo>
                  <a:pt x="2132" y="20092"/>
                  <a:pt x="2123" y="20125"/>
                  <a:pt x="2094" y="20175"/>
                </a:cubicBezTo>
                <a:cubicBezTo>
                  <a:pt x="2052" y="20249"/>
                  <a:pt x="1952" y="20473"/>
                  <a:pt x="1867" y="20674"/>
                </a:cubicBezTo>
                <a:cubicBezTo>
                  <a:pt x="1819" y="20789"/>
                  <a:pt x="1765" y="20890"/>
                  <a:pt x="1719" y="20969"/>
                </a:cubicBezTo>
                <a:cubicBezTo>
                  <a:pt x="1681" y="21061"/>
                  <a:pt x="1621" y="21198"/>
                  <a:pt x="1611" y="21234"/>
                </a:cubicBezTo>
                <a:cubicBezTo>
                  <a:pt x="1614" y="21296"/>
                  <a:pt x="1598" y="21404"/>
                  <a:pt x="1553" y="21548"/>
                </a:cubicBezTo>
                <a:cubicBezTo>
                  <a:pt x="1546" y="21571"/>
                  <a:pt x="1537" y="21578"/>
                  <a:pt x="1530" y="21599"/>
                </a:cubicBezTo>
                <a:lnTo>
                  <a:pt x="15560" y="21599"/>
                </a:lnTo>
                <a:cubicBezTo>
                  <a:pt x="15531" y="21479"/>
                  <a:pt x="15510" y="21408"/>
                  <a:pt x="15482" y="21261"/>
                </a:cubicBezTo>
                <a:cubicBezTo>
                  <a:pt x="15427" y="20980"/>
                  <a:pt x="15358" y="20731"/>
                  <a:pt x="15332" y="20707"/>
                </a:cubicBezTo>
                <a:cubicBezTo>
                  <a:pt x="15305" y="20684"/>
                  <a:pt x="15252" y="20397"/>
                  <a:pt x="15210" y="20071"/>
                </a:cubicBezTo>
                <a:cubicBezTo>
                  <a:pt x="15169" y="19745"/>
                  <a:pt x="15092" y="19227"/>
                  <a:pt x="15043" y="18918"/>
                </a:cubicBezTo>
                <a:cubicBezTo>
                  <a:pt x="14993" y="18610"/>
                  <a:pt x="14934" y="18138"/>
                  <a:pt x="14910" y="17870"/>
                </a:cubicBezTo>
                <a:cubicBezTo>
                  <a:pt x="14887" y="17602"/>
                  <a:pt x="14841" y="17259"/>
                  <a:pt x="14807" y="17109"/>
                </a:cubicBezTo>
                <a:cubicBezTo>
                  <a:pt x="14773" y="16954"/>
                  <a:pt x="14794" y="16683"/>
                  <a:pt x="14857" y="16476"/>
                </a:cubicBezTo>
                <a:cubicBezTo>
                  <a:pt x="14978" y="16081"/>
                  <a:pt x="15139" y="15945"/>
                  <a:pt x="15666" y="15798"/>
                </a:cubicBezTo>
                <a:cubicBezTo>
                  <a:pt x="15839" y="15750"/>
                  <a:pt x="16057" y="15664"/>
                  <a:pt x="16152" y="15607"/>
                </a:cubicBezTo>
                <a:cubicBezTo>
                  <a:pt x="16246" y="15551"/>
                  <a:pt x="16367" y="15505"/>
                  <a:pt x="16424" y="15505"/>
                </a:cubicBezTo>
                <a:cubicBezTo>
                  <a:pt x="16481" y="15505"/>
                  <a:pt x="16738" y="15394"/>
                  <a:pt x="16994" y="15258"/>
                </a:cubicBezTo>
                <a:cubicBezTo>
                  <a:pt x="17413" y="15036"/>
                  <a:pt x="17518" y="15005"/>
                  <a:pt x="18050" y="14958"/>
                </a:cubicBezTo>
                <a:cubicBezTo>
                  <a:pt x="18535" y="14914"/>
                  <a:pt x="18698" y="14873"/>
                  <a:pt x="18973" y="14729"/>
                </a:cubicBezTo>
                <a:cubicBezTo>
                  <a:pt x="19157" y="14633"/>
                  <a:pt x="19515" y="14482"/>
                  <a:pt x="19770" y="14394"/>
                </a:cubicBezTo>
                <a:cubicBezTo>
                  <a:pt x="20081" y="14286"/>
                  <a:pt x="20354" y="14133"/>
                  <a:pt x="20596" y="13931"/>
                </a:cubicBezTo>
                <a:cubicBezTo>
                  <a:pt x="20934" y="13647"/>
                  <a:pt x="21031" y="13538"/>
                  <a:pt x="21338" y="13116"/>
                </a:cubicBezTo>
                <a:cubicBezTo>
                  <a:pt x="21413" y="13012"/>
                  <a:pt x="21464" y="12763"/>
                  <a:pt x="21463" y="12477"/>
                </a:cubicBezTo>
                <a:cubicBezTo>
                  <a:pt x="21461" y="12033"/>
                  <a:pt x="21442" y="11989"/>
                  <a:pt x="21113" y="11629"/>
                </a:cubicBezTo>
                <a:cubicBezTo>
                  <a:pt x="20822" y="11309"/>
                  <a:pt x="20593" y="11157"/>
                  <a:pt x="19684" y="10671"/>
                </a:cubicBezTo>
                <a:cubicBezTo>
                  <a:pt x="18680" y="10134"/>
                  <a:pt x="18533" y="10072"/>
                  <a:pt x="17608" y="9827"/>
                </a:cubicBezTo>
                <a:cubicBezTo>
                  <a:pt x="16497" y="9533"/>
                  <a:pt x="16049" y="9433"/>
                  <a:pt x="14676" y="9166"/>
                </a:cubicBezTo>
                <a:cubicBezTo>
                  <a:pt x="14157" y="9065"/>
                  <a:pt x="13532" y="8937"/>
                  <a:pt x="13284" y="8882"/>
                </a:cubicBezTo>
                <a:cubicBezTo>
                  <a:pt x="13037" y="8827"/>
                  <a:pt x="12450" y="8719"/>
                  <a:pt x="11980" y="8643"/>
                </a:cubicBezTo>
                <a:lnTo>
                  <a:pt x="11124" y="8504"/>
                </a:lnTo>
                <a:lnTo>
                  <a:pt x="11124" y="8291"/>
                </a:lnTo>
                <a:cubicBezTo>
                  <a:pt x="11124" y="8091"/>
                  <a:pt x="11152" y="8067"/>
                  <a:pt x="11486" y="7964"/>
                </a:cubicBezTo>
                <a:cubicBezTo>
                  <a:pt x="11684" y="7904"/>
                  <a:pt x="11945" y="7829"/>
                  <a:pt x="12069" y="7798"/>
                </a:cubicBezTo>
                <a:cubicBezTo>
                  <a:pt x="12192" y="7766"/>
                  <a:pt x="12390" y="7716"/>
                  <a:pt x="12508" y="7686"/>
                </a:cubicBezTo>
                <a:cubicBezTo>
                  <a:pt x="12864" y="7596"/>
                  <a:pt x="14119" y="6782"/>
                  <a:pt x="14626" y="6314"/>
                </a:cubicBezTo>
                <a:lnTo>
                  <a:pt x="15101" y="5876"/>
                </a:lnTo>
                <a:lnTo>
                  <a:pt x="15585" y="5849"/>
                </a:lnTo>
                <a:cubicBezTo>
                  <a:pt x="16149" y="5818"/>
                  <a:pt x="16921" y="5645"/>
                  <a:pt x="17172" y="5494"/>
                </a:cubicBezTo>
                <a:cubicBezTo>
                  <a:pt x="17614" y="5227"/>
                  <a:pt x="17824" y="4518"/>
                  <a:pt x="17550" y="4221"/>
                </a:cubicBezTo>
                <a:cubicBezTo>
                  <a:pt x="17374" y="4031"/>
                  <a:pt x="17013" y="3893"/>
                  <a:pt x="16594" y="3855"/>
                </a:cubicBezTo>
                <a:cubicBezTo>
                  <a:pt x="16296" y="3828"/>
                  <a:pt x="16252" y="3808"/>
                  <a:pt x="16274" y="3703"/>
                </a:cubicBezTo>
                <a:cubicBezTo>
                  <a:pt x="16423" y="2977"/>
                  <a:pt x="16237" y="2338"/>
                  <a:pt x="15793" y="2052"/>
                </a:cubicBezTo>
                <a:lnTo>
                  <a:pt x="15577" y="1913"/>
                </a:lnTo>
                <a:lnTo>
                  <a:pt x="15974" y="1749"/>
                </a:lnTo>
                <a:cubicBezTo>
                  <a:pt x="16542" y="1514"/>
                  <a:pt x="16676" y="1367"/>
                  <a:pt x="16666" y="994"/>
                </a:cubicBezTo>
                <a:cubicBezTo>
                  <a:pt x="16655" y="623"/>
                  <a:pt x="16517" y="459"/>
                  <a:pt x="16024" y="230"/>
                </a:cubicBezTo>
                <a:cubicBezTo>
                  <a:pt x="15633" y="48"/>
                  <a:pt x="15312" y="1"/>
                  <a:pt x="14470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80" name="Google Shape;80;p4"/>
          <p:cNvGrpSpPr/>
          <p:nvPr/>
        </p:nvGrpSpPr>
        <p:grpSpPr>
          <a:xfrm>
            <a:off x="7328704" y="22885"/>
            <a:ext cx="4965398" cy="7282478"/>
            <a:chOff x="0" y="0"/>
            <a:chExt cx="4965397" cy="7282476"/>
          </a:xfrm>
        </p:grpSpPr>
        <p:pic>
          <p:nvPicPr>
            <p:cNvPr descr="IMG-20230623-WA0002.jpg" id="81" name="Google Shape;81;p4"/>
            <p:cNvPicPr preferRelativeResize="0"/>
            <p:nvPr/>
          </p:nvPicPr>
          <p:blipFill rotWithShape="1">
            <a:blip r:embed="rId4">
              <a:alphaModFix/>
            </a:blip>
            <a:srcRect b="1525" l="0" r="0" t="1525"/>
            <a:stretch/>
          </p:blipFill>
          <p:spPr>
            <a:xfrm>
              <a:off x="0" y="0"/>
              <a:ext cx="4965397" cy="6812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4"/>
            <p:cNvSpPr/>
            <p:nvPr/>
          </p:nvSpPr>
          <p:spPr>
            <a:xfrm>
              <a:off x="0" y="6888428"/>
              <a:ext cx="4965397" cy="394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Pie de foto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