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263" r:id="rId3"/>
    <p:sldId id="258" r:id="rId4"/>
    <p:sldId id="259" r:id="rId5"/>
    <p:sldId id="260" r:id="rId6"/>
    <p:sldId id="261" r:id="rId7"/>
    <p:sldId id="264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862945" cy="68523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026728" y="1533339"/>
            <a:ext cx="519545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Celebració</a:t>
            </a:r>
            <a:r>
              <a:rPr lang="es-ES" sz="80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religiosa de </a:t>
            </a:r>
            <a:r>
              <a:rPr lang="es-ES" sz="80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l’Advent</a:t>
            </a:r>
            <a:endParaRPr lang="es-ES" sz="80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96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2 Rectángulo"/>
          <p:cNvSpPr txBox="1"/>
          <p:nvPr/>
        </p:nvSpPr>
        <p:spPr>
          <a:xfrm>
            <a:off x="45716" y="386502"/>
            <a:ext cx="9649468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DÉU VOS SALVE, MARIA,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PLENA DE GRÀCIA;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EL SENYOR ÉS AMB VÓS;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BENEÏDA SOU VÓS ENTRE TOTES LES DONES;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BENEÏT ÉS EL FRUIT DEL VOSTRE SANT VENTRE, JESÚS.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endParaRPr dirty="0"/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SANTA MARIA, MARE DE DÉU,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PREGUEU PER NOSALTRES PECADORS,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dirty="0"/>
              <a:t>ARA I A L'HORA DE LA NOSRA MORT. AMÉN.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862945" cy="68523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040582" y="2764445"/>
            <a:ext cx="51954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Bon Nadal!</a:t>
            </a:r>
          </a:p>
        </p:txBody>
      </p:sp>
    </p:spTree>
    <p:extLst>
      <p:ext uri="{BB962C8B-B14F-4D97-AF65-F5344CB8AC3E}">
        <p14:creationId xmlns:p14="http://schemas.microsoft.com/office/powerpoint/2010/main" val="651499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65</Words>
  <Application>Microsoft Macintosh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roger quevedo</cp:lastModifiedBy>
  <cp:revision>4</cp:revision>
  <dcterms:modified xsi:type="dcterms:W3CDTF">2023-11-24T11:36:54Z</dcterms:modified>
</cp:coreProperties>
</file>