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7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el título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3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7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73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839784" y="2057400"/>
            <a:ext cx="3932246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83" name="Marcador de posición de imagen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E5D88"/>
            </a:gs>
            <a:gs pos="17341">
              <a:srgbClr val="83AAA6"/>
            </a:gs>
            <a:gs pos="49329">
              <a:srgbClr val="D0F8BF"/>
            </a:gs>
            <a:gs pos="100000">
              <a:schemeClr val="accent6">
                <a:hueOff val="415172"/>
                <a:satOff val="45470"/>
                <a:lumOff val="46814"/>
              </a:schemeClr>
            </a:gs>
          </a:gsLst>
          <a:lin ang="19005022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3030" r="6831" b="9496"/>
          <a:stretch/>
        </p:blipFill>
        <p:spPr>
          <a:xfrm>
            <a:off x="0" y="-6450"/>
            <a:ext cx="4835236" cy="686445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971309" y="2025226"/>
            <a:ext cx="514214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0" cap="none" spc="0" dirty="0" smtClean="0">
                <a:ln w="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Celebración religiosa del Adviento</a:t>
            </a:r>
            <a:endParaRPr lang="es-ES" sz="7200" b="0" cap="none" spc="0" dirty="0">
              <a:ln w="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02836" cy="692034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E5D88"/>
            </a:gs>
            <a:gs pos="17341">
              <a:srgbClr val="83AAA6"/>
            </a:gs>
            <a:gs pos="49329">
              <a:srgbClr val="D0F8BF"/>
            </a:gs>
            <a:gs pos="100000">
              <a:schemeClr val="accent6">
                <a:hueOff val="415172"/>
                <a:satOff val="45470"/>
                <a:lumOff val="46814"/>
              </a:schemeClr>
            </a:gs>
          </a:gsLst>
          <a:lin ang="19005022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3030" r="6831" b="9496"/>
          <a:stretch/>
        </p:blipFill>
        <p:spPr>
          <a:xfrm>
            <a:off x="0" y="-6450"/>
            <a:ext cx="4835236" cy="686445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971309" y="2025226"/>
            <a:ext cx="514214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0" cap="none" spc="0" dirty="0" smtClean="0">
                <a:ln w="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¡Feliz Navidad!</a:t>
            </a:r>
            <a:endParaRPr lang="es-ES" sz="7200" b="0" cap="none" spc="0" dirty="0">
              <a:ln w="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174823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</Words>
  <Application>Microsoft Office PowerPoint</Application>
  <PresentationFormat>Panorámica</PresentationFormat>
  <Paragraphs>2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Pastoral1</cp:lastModifiedBy>
  <cp:revision>2</cp:revision>
  <dcterms:modified xsi:type="dcterms:W3CDTF">2023-11-23T11:27:33Z</dcterms:modified>
</cp:coreProperties>
</file>