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lyssum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Atma Medium" panose="020B0604020202020204" charset="0"/>
      <p:regular r:id="rId13"/>
    </p:embeddedFont>
    <p:embeddedFont>
      <p:font typeface="Atma Medium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815" r="-2281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37417" y="2911374"/>
            <a:ext cx="7755671" cy="3723570"/>
            <a:chOff x="0" y="314325"/>
            <a:chExt cx="10340894" cy="4964760"/>
          </a:xfrm>
        </p:grpSpPr>
        <p:sp>
          <p:nvSpPr>
            <p:cNvPr id="4" name="TextBox 4"/>
            <p:cNvSpPr txBox="1"/>
            <p:nvPr/>
          </p:nvSpPr>
          <p:spPr>
            <a:xfrm>
              <a:off x="0" y="314325"/>
              <a:ext cx="10340894" cy="1926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956"/>
                </a:lnSpc>
                <a:spcBef>
                  <a:spcPct val="0"/>
                </a:spcBef>
              </a:pPr>
              <a:r>
                <a:rPr lang="en-US" sz="11063">
                  <a:solidFill>
                    <a:srgbClr val="94532B"/>
                  </a:solidFill>
                  <a:latin typeface="Alyssum"/>
                </a:rPr>
                <a:t>DIMECRES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958529"/>
              <a:ext cx="10340894" cy="23205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64"/>
                </a:lnSpc>
                <a:spcBef>
                  <a:spcPct val="0"/>
                </a:spcBef>
              </a:pPr>
              <a:r>
                <a:rPr lang="en-US" sz="13294" dirty="0">
                  <a:solidFill>
                    <a:srgbClr val="000000"/>
                  </a:solidFill>
                  <a:latin typeface="Alyssum"/>
                </a:rPr>
                <a:t>CENDRA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251558" y="1769408"/>
              <a:ext cx="1661485" cy="13678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003"/>
                </a:lnSpc>
              </a:pPr>
              <a:r>
                <a:rPr lang="en-US" sz="5716" dirty="0">
                  <a:solidFill>
                    <a:srgbClr val="FFFFFF"/>
                  </a:solidFill>
                  <a:latin typeface="Atma Medium"/>
                </a:rPr>
                <a:t>de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42819" y="9004185"/>
            <a:ext cx="3468886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BDFC8"/>
                </a:solidFill>
                <a:latin typeface="Lovelo Bold"/>
              </a:rPr>
              <a:t>Quaresma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3445" r="5630" b="11045"/>
          <a:stretch/>
        </p:blipFill>
        <p:spPr>
          <a:xfrm>
            <a:off x="10698480" y="0"/>
            <a:ext cx="7589520" cy="103493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51110" y="2705100"/>
            <a:ext cx="12697911" cy="5796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300"/>
              </a:lnSpc>
            </a:pPr>
            <a:r>
              <a:rPr lang="en-US" sz="8071" dirty="0" smtClean="0">
                <a:solidFill>
                  <a:srgbClr val="000000"/>
                </a:solidFill>
                <a:latin typeface="Lovelo Bold"/>
              </a:rPr>
              <a:t>T'ESTIMO, JESÚS!</a:t>
            </a:r>
          </a:p>
          <a:p>
            <a:pPr algn="ctr">
              <a:lnSpc>
                <a:spcPts val="11300"/>
              </a:lnSpc>
            </a:pPr>
            <a:r>
              <a:rPr lang="en-US" sz="8071" dirty="0" smtClean="0">
                <a:solidFill>
                  <a:srgbClr val="000000"/>
                </a:solidFill>
                <a:latin typeface="Lovelo Bold"/>
              </a:rPr>
              <a:t>T'ESTIMO, JESÚS! </a:t>
            </a:r>
          </a:p>
          <a:p>
            <a:pPr algn="ctr">
              <a:lnSpc>
                <a:spcPts val="11300"/>
              </a:lnSpc>
            </a:pPr>
            <a:r>
              <a:rPr lang="en-US" sz="8071" dirty="0" smtClean="0">
                <a:solidFill>
                  <a:srgbClr val="000000"/>
                </a:solidFill>
                <a:latin typeface="Lovelo Bold"/>
              </a:rPr>
              <a:t>TU ETS LA MEVA FORÇA,</a:t>
            </a:r>
          </a:p>
          <a:p>
            <a:pPr algn="ctr">
              <a:lnSpc>
                <a:spcPts val="11300"/>
              </a:lnSpc>
            </a:pPr>
            <a:r>
              <a:rPr lang="en-US" sz="8071" dirty="0" smtClean="0">
                <a:solidFill>
                  <a:srgbClr val="000000"/>
                </a:solidFill>
                <a:latin typeface="Lovelo Bold"/>
              </a:rPr>
              <a:t>TU ETS LA MEVA LLUM.</a:t>
            </a:r>
            <a:endParaRPr lang="en-US" sz="8071" dirty="0">
              <a:solidFill>
                <a:srgbClr val="000000"/>
              </a:solidFill>
              <a:latin typeface="Lovelo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019877" y="272204"/>
            <a:ext cx="1829144" cy="2105489"/>
          </a:xfrm>
          <a:custGeom>
            <a:avLst/>
            <a:gdLst/>
            <a:ahLst/>
            <a:cxnLst/>
            <a:rect l="l" t="t" r="r" b="b"/>
            <a:pathLst>
              <a:path w="1829144" h="2105489">
                <a:moveTo>
                  <a:pt x="0" y="0"/>
                </a:moveTo>
                <a:lnTo>
                  <a:pt x="1829143" y="0"/>
                </a:lnTo>
                <a:lnTo>
                  <a:pt x="1829143" y="2105489"/>
                </a:lnTo>
                <a:lnTo>
                  <a:pt x="0" y="2105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19578" y="-3749317"/>
            <a:ext cx="8180069" cy="8043042"/>
          </a:xfrm>
          <a:custGeom>
            <a:avLst/>
            <a:gdLst/>
            <a:ahLst/>
            <a:cxnLst/>
            <a:rect l="l" t="t" r="r" b="b"/>
            <a:pathLst>
              <a:path w="8180069" h="8043042">
                <a:moveTo>
                  <a:pt x="0" y="0"/>
                </a:moveTo>
                <a:lnTo>
                  <a:pt x="8180068" y="0"/>
                </a:lnTo>
                <a:lnTo>
                  <a:pt x="8180068" y="8043042"/>
                </a:lnTo>
                <a:lnTo>
                  <a:pt x="0" y="8043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45914" y="-315296"/>
            <a:ext cx="7232739" cy="10917593"/>
          </a:xfrm>
          <a:custGeom>
            <a:avLst/>
            <a:gdLst/>
            <a:ahLst/>
            <a:cxnLst/>
            <a:rect l="l" t="t" r="r" b="b"/>
            <a:pathLst>
              <a:path w="7232739" h="10917593">
                <a:moveTo>
                  <a:pt x="0" y="0"/>
                </a:moveTo>
                <a:lnTo>
                  <a:pt x="7232739" y="0"/>
                </a:lnTo>
                <a:lnTo>
                  <a:pt x="7232739" y="10917592"/>
                </a:lnTo>
                <a:lnTo>
                  <a:pt x="0" y="109175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168349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961852"/>
            <a:ext cx="18424064" cy="8325148"/>
          </a:xfrm>
          <a:custGeom>
            <a:avLst/>
            <a:gdLst/>
            <a:ahLst/>
            <a:cxnLst/>
            <a:rect l="l" t="t" r="r" b="b"/>
            <a:pathLst>
              <a:path w="18424064" h="8325148">
                <a:moveTo>
                  <a:pt x="0" y="0"/>
                </a:moveTo>
                <a:lnTo>
                  <a:pt x="18424064" y="0"/>
                </a:lnTo>
                <a:lnTo>
                  <a:pt x="18424064" y="8325148"/>
                </a:lnTo>
                <a:lnTo>
                  <a:pt x="0" y="8325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b="-11909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4306361"/>
            <a:ext cx="3500580" cy="5701287"/>
          </a:xfrm>
          <a:custGeom>
            <a:avLst/>
            <a:gdLst/>
            <a:ahLst/>
            <a:cxnLst/>
            <a:rect l="l" t="t" r="r" b="b"/>
            <a:pathLst>
              <a:path w="3500580" h="5701287">
                <a:moveTo>
                  <a:pt x="0" y="0"/>
                </a:moveTo>
                <a:lnTo>
                  <a:pt x="3500580" y="0"/>
                </a:lnTo>
                <a:lnTo>
                  <a:pt x="3500580" y="5701287"/>
                </a:lnTo>
                <a:lnTo>
                  <a:pt x="0" y="57012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429467" y="1028700"/>
            <a:ext cx="2666859" cy="4949461"/>
          </a:xfrm>
          <a:custGeom>
            <a:avLst/>
            <a:gdLst/>
            <a:ahLst/>
            <a:cxnLst/>
            <a:rect l="l" t="t" r="r" b="b"/>
            <a:pathLst>
              <a:path w="2666859" h="4949461">
                <a:moveTo>
                  <a:pt x="0" y="0"/>
                </a:moveTo>
                <a:lnTo>
                  <a:pt x="2666859" y="0"/>
                </a:lnTo>
                <a:lnTo>
                  <a:pt x="2666859" y="4949461"/>
                </a:lnTo>
                <a:lnTo>
                  <a:pt x="0" y="49494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154681" y="4836758"/>
            <a:ext cx="3001615" cy="5170890"/>
          </a:xfrm>
          <a:custGeom>
            <a:avLst/>
            <a:gdLst/>
            <a:ahLst/>
            <a:cxnLst/>
            <a:rect l="l" t="t" r="r" b="b"/>
            <a:pathLst>
              <a:path w="3001615" h="5170890">
                <a:moveTo>
                  <a:pt x="0" y="0"/>
                </a:moveTo>
                <a:lnTo>
                  <a:pt x="3001616" y="0"/>
                </a:lnTo>
                <a:lnTo>
                  <a:pt x="3001616" y="5170890"/>
                </a:lnTo>
                <a:lnTo>
                  <a:pt x="0" y="51708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380184" y="911318"/>
            <a:ext cx="4618977" cy="4232182"/>
          </a:xfrm>
          <a:custGeom>
            <a:avLst/>
            <a:gdLst/>
            <a:ahLst/>
            <a:cxnLst/>
            <a:rect l="l" t="t" r="r" b="b"/>
            <a:pathLst>
              <a:path w="4618977" h="4232182">
                <a:moveTo>
                  <a:pt x="0" y="0"/>
                </a:moveTo>
                <a:lnTo>
                  <a:pt x="4618978" y="0"/>
                </a:lnTo>
                <a:lnTo>
                  <a:pt x="4618978" y="4232182"/>
                </a:lnTo>
                <a:lnTo>
                  <a:pt x="0" y="42321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369763" y="6974362"/>
            <a:ext cx="4047012" cy="2792769"/>
          </a:xfrm>
          <a:custGeom>
            <a:avLst/>
            <a:gdLst/>
            <a:ahLst/>
            <a:cxnLst/>
            <a:rect l="l" t="t" r="r" b="b"/>
            <a:pathLst>
              <a:path w="4047012" h="2792769">
                <a:moveTo>
                  <a:pt x="0" y="0"/>
                </a:moveTo>
                <a:lnTo>
                  <a:pt x="4047012" y="0"/>
                </a:lnTo>
                <a:lnTo>
                  <a:pt x="4047012" y="2792768"/>
                </a:lnTo>
                <a:lnTo>
                  <a:pt x="0" y="27927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562359" y="6124426"/>
            <a:ext cx="4011297" cy="3757324"/>
          </a:xfrm>
          <a:custGeom>
            <a:avLst/>
            <a:gdLst/>
            <a:ahLst/>
            <a:cxnLst/>
            <a:rect l="l" t="t" r="r" b="b"/>
            <a:pathLst>
              <a:path w="4011297" h="3757324">
                <a:moveTo>
                  <a:pt x="0" y="0"/>
                </a:moveTo>
                <a:lnTo>
                  <a:pt x="4011297" y="0"/>
                </a:lnTo>
                <a:lnTo>
                  <a:pt x="4011297" y="3757324"/>
                </a:lnTo>
                <a:lnTo>
                  <a:pt x="0" y="37573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5866934" y="551165"/>
            <a:ext cx="6690196" cy="10098641"/>
            <a:chOff x="0" y="0"/>
            <a:chExt cx="8920261" cy="134648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20261" cy="13464855"/>
            </a:xfrm>
            <a:custGeom>
              <a:avLst/>
              <a:gdLst/>
              <a:ahLst/>
              <a:cxnLst/>
              <a:rect l="l" t="t" r="r" b="b"/>
              <a:pathLst>
                <a:path w="8920261" h="13464855">
                  <a:moveTo>
                    <a:pt x="0" y="0"/>
                  </a:moveTo>
                  <a:lnTo>
                    <a:pt x="8920261" y="0"/>
                  </a:lnTo>
                  <a:lnTo>
                    <a:pt x="8920261" y="13464855"/>
                  </a:lnTo>
                  <a:lnTo>
                    <a:pt x="0" y="13464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r="-168349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2214081" y="2297147"/>
              <a:ext cx="4510843" cy="4435280"/>
            </a:xfrm>
            <a:custGeom>
              <a:avLst/>
              <a:gdLst/>
              <a:ahLst/>
              <a:cxnLst/>
              <a:rect l="l" t="t" r="r" b="b"/>
              <a:pathLst>
                <a:path w="4510843" h="4435280">
                  <a:moveTo>
                    <a:pt x="0" y="0"/>
                  </a:moveTo>
                  <a:lnTo>
                    <a:pt x="4510843" y="0"/>
                  </a:lnTo>
                  <a:lnTo>
                    <a:pt x="4510843" y="4435280"/>
                  </a:lnTo>
                  <a:lnTo>
                    <a:pt x="0" y="4435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621547" y="93109"/>
            <a:ext cx="17666453" cy="82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30"/>
              </a:lnSpc>
              <a:spcBef>
                <a:spcPct val="0"/>
              </a:spcBef>
            </a:pPr>
            <a:r>
              <a:rPr lang="en-US" sz="4807">
                <a:solidFill>
                  <a:srgbClr val="990000"/>
                </a:solidFill>
                <a:latin typeface="Lovelo Bold"/>
              </a:rPr>
              <a:t>Feu coses bones; perquè així us assemblareu més a mi.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92984" y="424301"/>
            <a:ext cx="1829144" cy="2105489"/>
          </a:xfrm>
          <a:custGeom>
            <a:avLst/>
            <a:gdLst/>
            <a:ahLst/>
            <a:cxnLst/>
            <a:rect l="l" t="t" r="r" b="b"/>
            <a:pathLst>
              <a:path w="1829144" h="2105489">
                <a:moveTo>
                  <a:pt x="0" y="0"/>
                </a:moveTo>
                <a:lnTo>
                  <a:pt x="1829144" y="0"/>
                </a:lnTo>
                <a:lnTo>
                  <a:pt x="1829144" y="2105489"/>
                </a:lnTo>
                <a:lnTo>
                  <a:pt x="0" y="2105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448905" y="3314700"/>
            <a:ext cx="7839095" cy="4680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14"/>
              </a:lnSpc>
            </a:pPr>
            <a:r>
              <a:rPr lang="en-US" sz="5224" dirty="0" smtClean="0">
                <a:solidFill>
                  <a:srgbClr val="000000"/>
                </a:solidFill>
                <a:latin typeface="Lovelo Bold"/>
              </a:rPr>
              <a:t>T'ESTIMO, JESÚS!</a:t>
            </a:r>
          </a:p>
          <a:p>
            <a:pPr algn="ctr">
              <a:lnSpc>
                <a:spcPts val="7314"/>
              </a:lnSpc>
            </a:pPr>
            <a:r>
              <a:rPr lang="en-US" sz="5224" dirty="0" smtClean="0">
                <a:solidFill>
                  <a:srgbClr val="000000"/>
                </a:solidFill>
                <a:latin typeface="Lovelo Bold"/>
              </a:rPr>
              <a:t>T'ESTIMO, JESÚS! </a:t>
            </a:r>
          </a:p>
          <a:p>
            <a:pPr algn="ctr">
              <a:lnSpc>
                <a:spcPts val="7314"/>
              </a:lnSpc>
            </a:pPr>
            <a:r>
              <a:rPr lang="en-US" sz="5224" dirty="0" smtClean="0">
                <a:solidFill>
                  <a:srgbClr val="000000"/>
                </a:solidFill>
                <a:latin typeface="Lovelo Bold"/>
              </a:rPr>
              <a:t>TU ETS LA MEVA FORÇA,</a:t>
            </a:r>
          </a:p>
          <a:p>
            <a:pPr algn="ctr">
              <a:lnSpc>
                <a:spcPts val="7314"/>
              </a:lnSpc>
            </a:pPr>
            <a:r>
              <a:rPr lang="en-US" sz="5224" dirty="0" smtClean="0">
                <a:solidFill>
                  <a:srgbClr val="000000"/>
                </a:solidFill>
                <a:latin typeface="Lovelo Bold"/>
              </a:rPr>
              <a:t>TU ETS LA MEVA LLUM.</a:t>
            </a:r>
            <a:endParaRPr lang="en-US" sz="5224" dirty="0">
              <a:solidFill>
                <a:srgbClr val="000000"/>
              </a:solidFill>
              <a:latin typeface="Lovelo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22131" y="171448"/>
            <a:ext cx="11813974" cy="9588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4"/>
              </a:lnSpc>
              <a:spcBef>
                <a:spcPct val="0"/>
              </a:spcBef>
            </a:pPr>
            <a:r>
              <a:rPr lang="en-US" sz="3600" dirty="0" smtClean="0">
                <a:solidFill>
                  <a:srgbClr val="000000"/>
                </a:solidFill>
                <a:latin typeface="Lovelo Bold"/>
              </a:rPr>
              <a:t>PARE NOSTRE, QUE ESTEU EN EL CEL, </a:t>
            </a:r>
          </a:p>
          <a:p>
            <a:pPr algn="ctr">
              <a:lnSpc>
                <a:spcPts val="5774"/>
              </a:lnSpc>
              <a:spcBef>
                <a:spcPct val="0"/>
              </a:spcBef>
            </a:pPr>
            <a:r>
              <a:rPr lang="en-US" sz="3600" dirty="0" smtClean="0">
                <a:solidFill>
                  <a:srgbClr val="000000"/>
                </a:solidFill>
                <a:latin typeface="Lovelo Bold"/>
              </a:rPr>
              <a:t>SIGUI SANTIFICAT EL VOSTRE NOM; </a:t>
            </a:r>
          </a:p>
          <a:p>
            <a:pPr algn="ctr">
              <a:lnSpc>
                <a:spcPts val="5774"/>
              </a:lnSpc>
              <a:spcBef>
                <a:spcPct val="0"/>
              </a:spcBef>
            </a:pPr>
            <a:r>
              <a:rPr lang="en-US" sz="3600" dirty="0" smtClean="0">
                <a:solidFill>
                  <a:srgbClr val="000000"/>
                </a:solidFill>
                <a:latin typeface="Lovelo Bold"/>
              </a:rPr>
              <a:t>VINGUI A NOSALTRES EL VOSTRE REGNE; </a:t>
            </a:r>
          </a:p>
          <a:p>
            <a:pPr algn="ctr">
              <a:lnSpc>
                <a:spcPts val="5774"/>
              </a:lnSpc>
              <a:spcBef>
                <a:spcPct val="0"/>
              </a:spcBef>
            </a:pPr>
            <a:r>
              <a:rPr lang="en-US" sz="3600" dirty="0" smtClean="0">
                <a:solidFill>
                  <a:srgbClr val="000000"/>
                </a:solidFill>
                <a:latin typeface="Lovelo Bold"/>
              </a:rPr>
              <a:t>FACI'S LA VOSTRA VOLUNTAT, AIXÍ EN LA TERRA COM ES FA EN EL CEL. </a:t>
            </a:r>
          </a:p>
          <a:p>
            <a:pPr algn="ctr">
              <a:lnSpc>
                <a:spcPts val="5774"/>
              </a:lnSpc>
              <a:spcBef>
                <a:spcPct val="0"/>
              </a:spcBef>
            </a:pPr>
            <a:r>
              <a:rPr lang="en-US" sz="3600" dirty="0" smtClean="0">
                <a:solidFill>
                  <a:srgbClr val="000000"/>
                </a:solidFill>
                <a:latin typeface="Lovelo Bold"/>
              </a:rPr>
              <a:t>EL NOSTRE PA DE CADA DIA </a:t>
            </a:r>
          </a:p>
          <a:p>
            <a:pPr algn="ctr">
              <a:lnSpc>
                <a:spcPts val="5774"/>
              </a:lnSpc>
              <a:spcBef>
                <a:spcPct val="0"/>
              </a:spcBef>
            </a:pPr>
            <a:r>
              <a:rPr lang="en-US" sz="3600" dirty="0" smtClean="0">
                <a:solidFill>
                  <a:srgbClr val="000000"/>
                </a:solidFill>
                <a:latin typeface="Lovelo Bold"/>
              </a:rPr>
              <a:t>DONEU-NOS, SENYOR, EL DIA D'AVUI; </a:t>
            </a:r>
          </a:p>
          <a:p>
            <a:pPr algn="ctr">
              <a:lnSpc>
                <a:spcPts val="5774"/>
              </a:lnSpc>
              <a:spcBef>
                <a:spcPct val="0"/>
              </a:spcBef>
            </a:pPr>
            <a:r>
              <a:rPr lang="en-US" sz="3600" dirty="0" smtClean="0">
                <a:solidFill>
                  <a:srgbClr val="000000"/>
                </a:solidFill>
                <a:latin typeface="Lovelo Bold"/>
              </a:rPr>
              <a:t>I PERDONEU LES NOSTRES CULPES, </a:t>
            </a:r>
          </a:p>
          <a:p>
            <a:pPr algn="ctr">
              <a:lnSpc>
                <a:spcPts val="5774"/>
              </a:lnSpc>
              <a:spcBef>
                <a:spcPct val="0"/>
              </a:spcBef>
            </a:pPr>
            <a:r>
              <a:rPr lang="en-US" sz="3600" dirty="0" smtClean="0">
                <a:solidFill>
                  <a:srgbClr val="000000"/>
                </a:solidFill>
                <a:latin typeface="Lovelo Bold"/>
              </a:rPr>
              <a:t>AIXÍ COM NOSALTRES PERDONEM ELS NOSTRES DEUTORS; </a:t>
            </a:r>
          </a:p>
          <a:p>
            <a:pPr algn="ctr">
              <a:lnSpc>
                <a:spcPts val="5774"/>
              </a:lnSpc>
              <a:spcBef>
                <a:spcPct val="0"/>
              </a:spcBef>
            </a:pPr>
            <a:r>
              <a:rPr lang="en-US" sz="3600" dirty="0" smtClean="0">
                <a:solidFill>
                  <a:srgbClr val="000000"/>
                </a:solidFill>
                <a:latin typeface="Lovelo Bold"/>
              </a:rPr>
              <a:t>I NO PERMETEU QUE NOSALTRES CAIGUEM EN TEMPTACIÓ; </a:t>
            </a:r>
          </a:p>
          <a:p>
            <a:pPr algn="ctr">
              <a:lnSpc>
                <a:spcPts val="5774"/>
              </a:lnSpc>
              <a:spcBef>
                <a:spcPct val="0"/>
              </a:spcBef>
            </a:pPr>
            <a:r>
              <a:rPr lang="en-US" sz="3600" dirty="0" smtClean="0">
                <a:solidFill>
                  <a:srgbClr val="000000"/>
                </a:solidFill>
                <a:latin typeface="Lovelo Bold"/>
              </a:rPr>
              <a:t>ANS DESLLIUREU-NOS DE QUALSEVOL MAL. </a:t>
            </a:r>
            <a:r>
              <a:rPr lang="en-US" sz="3600" b="1" dirty="0" smtClean="0">
                <a:solidFill>
                  <a:srgbClr val="000000"/>
                </a:solidFill>
                <a:latin typeface="Lovelo Bold"/>
              </a:rPr>
              <a:t>AMÉN. </a:t>
            </a:r>
            <a:endParaRPr lang="en-US" sz="3600" b="1" dirty="0">
              <a:solidFill>
                <a:srgbClr val="000000"/>
              </a:solidFill>
              <a:latin typeface="Lovelo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5784376" cy="10287000"/>
          </a:xfrm>
          <a:custGeom>
            <a:avLst/>
            <a:gdLst/>
            <a:ahLst/>
            <a:cxnLst/>
            <a:rect l="l" t="t" r="r" b="b"/>
            <a:pathLst>
              <a:path w="5784376" h="10287000">
                <a:moveTo>
                  <a:pt x="0" y="0"/>
                </a:moveTo>
                <a:lnTo>
                  <a:pt x="5784376" y="0"/>
                </a:lnTo>
                <a:lnTo>
                  <a:pt x="578437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77841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16" r="-2321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587954" y="3602840"/>
            <a:ext cx="937992" cy="898501"/>
          </a:xfrm>
          <a:custGeom>
            <a:avLst/>
            <a:gdLst/>
            <a:ahLst/>
            <a:cxnLst/>
            <a:rect l="l" t="t" r="r" b="b"/>
            <a:pathLst>
              <a:path w="937992" h="898501">
                <a:moveTo>
                  <a:pt x="0" y="0"/>
                </a:moveTo>
                <a:lnTo>
                  <a:pt x="937992" y="0"/>
                </a:lnTo>
                <a:lnTo>
                  <a:pt x="937992" y="898501"/>
                </a:lnTo>
                <a:lnTo>
                  <a:pt x="0" y="8985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30231" b="-14542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0"/>
            <a:ext cx="9144000" cy="9404091"/>
          </a:xfrm>
          <a:custGeom>
            <a:avLst/>
            <a:gdLst/>
            <a:ahLst/>
            <a:cxnLst/>
            <a:rect l="l" t="t" r="r" b="b"/>
            <a:pathLst>
              <a:path w="9144000" h="9404091">
                <a:moveTo>
                  <a:pt x="0" y="0"/>
                </a:moveTo>
                <a:lnTo>
                  <a:pt x="9144000" y="0"/>
                </a:lnTo>
                <a:lnTo>
                  <a:pt x="9144000" y="9404091"/>
                </a:lnTo>
                <a:lnTo>
                  <a:pt x="0" y="94040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84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325600" y="5048250"/>
            <a:ext cx="3098917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smtClean="0">
                <a:solidFill>
                  <a:srgbClr val="FFFFFF"/>
                </a:solidFill>
                <a:latin typeface="Atma Medium Bold"/>
              </a:rPr>
              <a:t>RECORDA:</a:t>
            </a:r>
            <a:endParaRPr lang="en-US" sz="5199" dirty="0">
              <a:solidFill>
                <a:srgbClr val="FFFFFF"/>
              </a:solidFill>
              <a:latin typeface="Atma Medium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610600" y="6421120"/>
            <a:ext cx="9249069" cy="2898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63"/>
              </a:lnSpc>
            </a:pPr>
            <a:r>
              <a:rPr lang="en-US" sz="8045" dirty="0" smtClean="0">
                <a:solidFill>
                  <a:srgbClr val="FBDFC8"/>
                </a:solidFill>
                <a:latin typeface="Lovelo Bold"/>
              </a:rPr>
              <a:t>JESÚS T'ESTIMA MOLT!</a:t>
            </a:r>
            <a:endParaRPr lang="en-US" sz="8045" dirty="0">
              <a:solidFill>
                <a:srgbClr val="FBDFC8"/>
              </a:solidFill>
              <a:latin typeface="Lovel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42818" y="9004185"/>
            <a:ext cx="4743581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smtClean="0">
                <a:solidFill>
                  <a:srgbClr val="FBDFC8"/>
                </a:solidFill>
                <a:latin typeface="Lovelo Bold"/>
              </a:rPr>
              <a:t>QUARESMA</a:t>
            </a:r>
            <a:endParaRPr lang="en-US" sz="5199" dirty="0">
              <a:solidFill>
                <a:srgbClr val="FBDFC8"/>
              </a:solidFill>
              <a:latin typeface="Lovelo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146</Words>
  <Application>Microsoft Office PowerPoint</Application>
  <PresentationFormat>Personalizado</PresentationFormat>
  <Paragraphs>26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Lovelo Bold</vt:lpstr>
      <vt:lpstr>Alyssum</vt:lpstr>
      <vt:lpstr>Calibri</vt:lpstr>
      <vt:lpstr>Atma Medium</vt:lpstr>
      <vt:lpstr>Atma Medium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Celebració_cendra</dc:title>
  <dc:creator>Pastoral1</dc:creator>
  <cp:lastModifiedBy>Pastoral1</cp:lastModifiedBy>
  <cp:revision>4</cp:revision>
  <dcterms:created xsi:type="dcterms:W3CDTF">2006-08-16T00:00:00Z</dcterms:created>
  <dcterms:modified xsi:type="dcterms:W3CDTF">2024-02-01T09:12:02Z</dcterms:modified>
  <dc:identifier>DAFYTu9D4DM</dc:identifier>
</cp:coreProperties>
</file>