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1pPr>
    <a:lvl2pPr marL="0" marR="0" indent="45720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2pPr>
    <a:lvl3pPr marL="0" marR="0" indent="91440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3pPr>
    <a:lvl4pPr marL="0" marR="0" indent="137160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4pPr>
    <a:lvl5pPr marL="0" marR="0" indent="182880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5pPr>
    <a:lvl6pPr marL="0" marR="0" indent="228600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6pPr>
    <a:lvl7pPr marL="0" marR="0" indent="274320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7pPr>
    <a:lvl8pPr marL="0" marR="0" indent="320040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8pPr>
    <a:lvl9pPr marL="0" marR="0" indent="3657600" algn="l" defTabSz="914400" rtl="0" fontAlgn="auto" latinLnBrk="0" hangingPunct="0">
      <a:lnSpc>
        <a:spcPts val="8600"/>
      </a:lnSpc>
      <a:spcBef>
        <a:spcPts val="0"/>
      </a:spcBef>
      <a:spcAft>
        <a:spcPts val="0"/>
      </a:spcAft>
      <a:buClrTx/>
      <a:buSzTx/>
      <a:buFontTx/>
      <a:buNone/>
      <a:tabLst/>
      <a:defRPr kumimoji="0" sz="6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ogra"/>
        <a:ea typeface="Mogra"/>
        <a:cs typeface="Mogra"/>
        <a:sym typeface="Mogr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lnSpc>
                <a:spcPct val="100000"/>
              </a:lnSpc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roca en el desierto&#10;&#10;Descripción generada automáticamente con confianza media">
            <a:extLst>
              <a:ext uri="{FF2B5EF4-FFF2-40B4-BE49-F238E27FC236}">
                <a16:creationId xmlns:a16="http://schemas.microsoft.com/office/drawing/2014/main" id="{EFBA8430-D7A0-F62C-639B-08C104639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0500" cy="10287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65652" y="-280555"/>
            <a:ext cx="12137849" cy="4600228"/>
          </a:xfrm>
          <a:prstGeom prst="rect">
            <a:avLst/>
          </a:prstGeom>
        </p:spPr>
      </p:pic>
      <p:pic>
        <p:nvPicPr>
          <p:cNvPr id="5" name="Imagen 4" descr="Un grupo de niños posando para una foto&#10;&#10;Descripción generada automáticamente con confianza baja">
            <a:extLst>
              <a:ext uri="{FF2B5EF4-FFF2-40B4-BE49-F238E27FC236}">
                <a16:creationId xmlns:a16="http://schemas.microsoft.com/office/drawing/2014/main" id="{6FE07EE0-F5B2-2B35-19EF-79EAC53CF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3746" r="5997" b="10484"/>
          <a:stretch/>
        </p:blipFill>
        <p:spPr>
          <a:xfrm>
            <a:off x="10806545" y="0"/>
            <a:ext cx="7481455" cy="103181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6099" y="2563609"/>
            <a:ext cx="6581719" cy="6694692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3"/>
          <p:cNvSpPr txBox="1"/>
          <p:nvPr/>
        </p:nvSpPr>
        <p:spPr>
          <a:xfrm>
            <a:off x="852098" y="686524"/>
            <a:ext cx="10300097" cy="873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TINC UNA LLUM AL COR, 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QUE M’AJUDA A SOMIAR.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TINC UNA LLUM AL COR,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QUE M’AJUDA A ESTIMAR.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TINC UNA LLUM AL COR,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PER A TENIR MOLTS AMICS.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TINC UNA LLUM AL COR,</a:t>
            </a:r>
          </a:p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t>QUAN JESÚS ESTÀ AMB MI.</a:t>
            </a:r>
          </a:p>
        </p:txBody>
      </p:sp>
      <p:pic>
        <p:nvPicPr>
          <p:cNvPr id="10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019" y="636429"/>
            <a:ext cx="6813266" cy="7385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0783" y="291781"/>
            <a:ext cx="1637654" cy="1885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Picture 2"/>
          <p:cNvPicPr>
            <a:picLocks noChangeAspect="1"/>
          </p:cNvPicPr>
          <p:nvPr/>
        </p:nvPicPr>
        <p:blipFill>
          <a:blip r:embed="rId2"/>
          <a:srcRect l="13665" r="136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14812" y="3130250"/>
            <a:ext cx="2102575" cy="6701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24290" y="3133340"/>
            <a:ext cx="2185334" cy="6698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765" y="3130250"/>
            <a:ext cx="3617319" cy="6745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Un grupo de personas posando para la cámara con un fondo de colores&#10;&#10;Descripción generada automáticamente con confianza baja">
            <a:extLst>
              <a:ext uri="{FF2B5EF4-FFF2-40B4-BE49-F238E27FC236}">
                <a16:creationId xmlns:a16="http://schemas.microsoft.com/office/drawing/2014/main" id="{42D30BB7-D0CE-9B52-D3EC-23BB04867F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8" b="2023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20" y="389835"/>
            <a:ext cx="6534755" cy="9431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366" y="7776812"/>
            <a:ext cx="3481123" cy="2857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293" y="7776916"/>
            <a:ext cx="5902094" cy="2454694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5"/>
          <p:cNvSpPr txBox="1"/>
          <p:nvPr/>
        </p:nvSpPr>
        <p:spPr>
          <a:xfrm>
            <a:off x="6809799" y="875061"/>
            <a:ext cx="11198773" cy="7731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  <a:defRPr sz="5100">
                <a:latin typeface="+mj-lt"/>
                <a:ea typeface="+mj-ea"/>
                <a:cs typeface="+mj-cs"/>
                <a:sym typeface="Calibri"/>
              </a:defRPr>
            </a:pPr>
            <a:r>
              <a:t>REINA DEL CEL, ALEGREU-VOS, AL·LELUIA.</a:t>
            </a:r>
          </a:p>
          <a:p>
            <a:pPr algn="ctr">
              <a:lnSpc>
                <a:spcPct val="100000"/>
              </a:lnSpc>
              <a:defRPr sz="5100">
                <a:latin typeface="+mj-lt"/>
                <a:ea typeface="+mj-ea"/>
                <a:cs typeface="+mj-cs"/>
                <a:sym typeface="Calibri"/>
              </a:defRPr>
            </a:pPr>
            <a:r>
              <a:t>PERQUÈ AQUELL QUE MERESQUÉREU PORTAR, AL·LELUIA.</a:t>
            </a:r>
          </a:p>
          <a:p>
            <a:pPr algn="ctr">
              <a:lnSpc>
                <a:spcPct val="100000"/>
              </a:lnSpc>
              <a:defRPr sz="5100">
                <a:latin typeface="+mj-lt"/>
                <a:ea typeface="+mj-ea"/>
                <a:cs typeface="+mj-cs"/>
                <a:sym typeface="Calibri"/>
              </a:defRPr>
            </a:pPr>
            <a:r>
              <a:t>HA RESSUSCITAT TAL COM DIGUÉ, AL·LELUIA.</a:t>
            </a:r>
          </a:p>
          <a:p>
            <a:pPr algn="ctr">
              <a:lnSpc>
                <a:spcPct val="100000"/>
              </a:lnSpc>
              <a:defRPr sz="5100">
                <a:latin typeface="+mj-lt"/>
                <a:ea typeface="+mj-ea"/>
                <a:cs typeface="+mj-cs"/>
                <a:sym typeface="Calibri"/>
              </a:defRPr>
            </a:pPr>
            <a:r>
              <a:t>PREGUEU DÉU PER NOSALTRES, AL·LELUIA.</a:t>
            </a:r>
          </a:p>
          <a:p>
            <a:pPr algn="ctr">
              <a:lnSpc>
                <a:spcPct val="100000"/>
              </a:lnSpc>
              <a:defRPr sz="5100">
                <a:latin typeface="+mj-lt"/>
                <a:ea typeface="+mj-ea"/>
                <a:cs typeface="+mj-cs"/>
                <a:sym typeface="Calibri"/>
              </a:defRPr>
            </a:pPr>
            <a:r>
              <a:t>ALEGREU-VOS, VERGE MARIA, AL·LELUIA.</a:t>
            </a:r>
          </a:p>
          <a:p>
            <a:pPr algn="ctr">
              <a:lnSpc>
                <a:spcPct val="100000"/>
              </a:lnSpc>
              <a:defRPr sz="5100">
                <a:latin typeface="+mj-lt"/>
                <a:ea typeface="+mj-ea"/>
                <a:cs typeface="+mj-cs"/>
                <a:sym typeface="Calibri"/>
              </a:defRPr>
            </a:pPr>
            <a:r>
              <a:t>REALMENT EL SENYOR HA RESSUSCITAT, AL·LELUIA.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1449" y="246655"/>
            <a:ext cx="12352391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ca-ES" sz="4800" b="1" dirty="0"/>
              <a:t>ROSA D'ABRIL, MORENA DE LA SERRA</a:t>
            </a:r>
          </a:p>
          <a:p>
            <a:pPr algn="just">
              <a:lnSpc>
                <a:spcPct val="100000"/>
              </a:lnSpc>
            </a:pPr>
            <a:r>
              <a:rPr lang="ca-ES" sz="4800" b="1" dirty="0"/>
              <a:t>DE MONTSERRAT ESTEL</a:t>
            </a:r>
          </a:p>
          <a:p>
            <a:pPr algn="just">
              <a:lnSpc>
                <a:spcPct val="100000"/>
              </a:lnSpc>
            </a:pPr>
            <a:r>
              <a:rPr lang="ca-ES" sz="4800" b="1" dirty="0"/>
              <a:t>IL·LUMINEU LA CATALANA TERRA</a:t>
            </a:r>
          </a:p>
          <a:p>
            <a:pPr algn="just">
              <a:lnSpc>
                <a:spcPct val="100000"/>
              </a:lnSpc>
            </a:pPr>
            <a:r>
              <a:rPr lang="ca-ES" sz="4800" b="1" dirty="0"/>
              <a:t>GUIEU-NOS CAP AL CEL</a:t>
            </a:r>
          </a:p>
          <a:p>
            <a:pPr algn="just">
              <a:lnSpc>
                <a:spcPct val="100000"/>
              </a:lnSpc>
            </a:pPr>
            <a:r>
              <a:rPr lang="ca-ES" sz="4800" b="1" dirty="0"/>
              <a:t>GUIEU-NOS CAP AL CEL</a:t>
            </a:r>
          </a:p>
          <a:p>
            <a:pPr algn="just">
              <a:lnSpc>
                <a:spcPct val="100000"/>
              </a:lnSpc>
            </a:pPr>
            <a:endParaRPr lang="ca-ES" sz="4800" b="1" dirty="0"/>
          </a:p>
          <a:p>
            <a:pPr algn="just">
              <a:lnSpc>
                <a:spcPct val="100000"/>
              </a:lnSpc>
            </a:pPr>
            <a:r>
              <a:rPr lang="ca-ES" sz="4400" dirty="0"/>
              <a:t>Amb serra d'or, els angelets serraren.</a:t>
            </a:r>
          </a:p>
          <a:p>
            <a:pPr algn="just">
              <a:lnSpc>
                <a:spcPct val="100000"/>
              </a:lnSpc>
            </a:pPr>
            <a:r>
              <a:rPr lang="es-ES" sz="4400" dirty="0" err="1"/>
              <a:t>Amb</a:t>
            </a:r>
            <a:r>
              <a:rPr lang="es-ES" sz="4400" dirty="0"/>
              <a:t> </a:t>
            </a:r>
            <a:r>
              <a:rPr lang="es-ES" sz="4400" dirty="0" err="1"/>
              <a:t>serra</a:t>
            </a:r>
            <a:r>
              <a:rPr lang="es-ES" sz="4400" dirty="0"/>
              <a:t> </a:t>
            </a:r>
            <a:r>
              <a:rPr lang="es-ES" sz="4400" dirty="0" err="1"/>
              <a:t>d’or</a:t>
            </a:r>
            <a:r>
              <a:rPr lang="es-ES" sz="4400" dirty="0"/>
              <a:t>,</a:t>
            </a:r>
            <a:endParaRPr lang="ca-ES" sz="4400" dirty="0"/>
          </a:p>
          <a:p>
            <a:pPr algn="just">
              <a:lnSpc>
                <a:spcPct val="100000"/>
              </a:lnSpc>
            </a:pPr>
            <a:r>
              <a:rPr lang="ca-ES" sz="4400" dirty="0"/>
              <a:t>eixos turons per fer-vos un palau,</a:t>
            </a:r>
          </a:p>
          <a:p>
            <a:pPr algn="just">
              <a:lnSpc>
                <a:spcPct val="100000"/>
              </a:lnSpc>
            </a:pPr>
            <a:r>
              <a:rPr lang="es-ES" sz="4400" dirty="0"/>
              <a:t>per </a:t>
            </a:r>
            <a:r>
              <a:rPr lang="es-ES" sz="4400" dirty="0" err="1"/>
              <a:t>fer</a:t>
            </a:r>
            <a:r>
              <a:rPr lang="es-ES" sz="4400" dirty="0"/>
              <a:t>-vos un </a:t>
            </a:r>
            <a:r>
              <a:rPr lang="es-ES" sz="4400" dirty="0" err="1"/>
              <a:t>palau</a:t>
            </a:r>
            <a:r>
              <a:rPr lang="es-ES" sz="4400" dirty="0"/>
              <a:t>.</a:t>
            </a:r>
            <a:endParaRPr lang="ca-ES" sz="4400" dirty="0"/>
          </a:p>
          <a:p>
            <a:pPr algn="just">
              <a:lnSpc>
                <a:spcPct val="100000"/>
              </a:lnSpc>
            </a:pPr>
            <a:r>
              <a:rPr lang="ca-ES" sz="4400" dirty="0"/>
              <a:t>Reina del Cel que els Serafins baixaren,</a:t>
            </a:r>
          </a:p>
          <a:p>
            <a:pPr algn="just">
              <a:lnSpc>
                <a:spcPct val="100000"/>
              </a:lnSpc>
            </a:pPr>
            <a:r>
              <a:rPr lang="es-ES" sz="4400" dirty="0"/>
              <a:t>Reina del Cel.</a:t>
            </a:r>
            <a:endParaRPr lang="ca-ES" sz="4400" dirty="0"/>
          </a:p>
          <a:p>
            <a:pPr algn="just">
              <a:lnSpc>
                <a:spcPct val="100000"/>
              </a:lnSpc>
            </a:pPr>
            <a:r>
              <a:rPr lang="ca-ES" sz="4400" dirty="0"/>
              <a:t>Deu-nos abric dins vostre mantell blau,</a:t>
            </a:r>
          </a:p>
          <a:p>
            <a:pPr algn="just">
              <a:lnSpc>
                <a:spcPct val="100000"/>
              </a:lnSpc>
            </a:pPr>
            <a:r>
              <a:rPr lang="es-ES" sz="4400" dirty="0" err="1"/>
              <a:t>Dins</a:t>
            </a:r>
            <a:r>
              <a:rPr lang="es-ES" sz="4400" dirty="0"/>
              <a:t> </a:t>
            </a:r>
            <a:r>
              <a:rPr lang="es-ES" sz="4400" dirty="0" err="1"/>
              <a:t>vostre</a:t>
            </a:r>
            <a:r>
              <a:rPr lang="es-ES" sz="4400" dirty="0"/>
              <a:t> </a:t>
            </a:r>
            <a:r>
              <a:rPr lang="es-ES" sz="4400" dirty="0" err="1"/>
              <a:t>mantell</a:t>
            </a:r>
            <a:r>
              <a:rPr lang="es-ES" sz="4400" dirty="0"/>
              <a:t> </a:t>
            </a:r>
            <a:r>
              <a:rPr lang="es-ES" sz="4400" dirty="0" err="1"/>
              <a:t>blau</a:t>
            </a:r>
            <a:r>
              <a:rPr lang="es-ES" sz="4400" dirty="0"/>
              <a:t>.</a:t>
            </a:r>
            <a:endParaRPr lang="ca-ES" sz="4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749" r="8406"/>
          <a:stretch/>
        </p:blipFill>
        <p:spPr>
          <a:xfrm>
            <a:off x="12760960" y="1760"/>
            <a:ext cx="5527040" cy="10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473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roca en el desierto&#10;&#10;Descripción generada automáticamente con confianza media">
            <a:extLst>
              <a:ext uri="{FF2B5EF4-FFF2-40B4-BE49-F238E27FC236}">
                <a16:creationId xmlns:a16="http://schemas.microsoft.com/office/drawing/2014/main" id="{EFBA8430-D7A0-F62C-639B-08C104639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0500" cy="10287000"/>
          </a:xfrm>
          <a:prstGeom prst="rect">
            <a:avLst/>
          </a:prstGeom>
        </p:spPr>
      </p:pic>
      <p:pic>
        <p:nvPicPr>
          <p:cNvPr id="5" name="Imagen 4" descr="Un grupo de niños posando para una foto&#10;&#10;Descripción generada automáticamente con confianza baja">
            <a:extLst>
              <a:ext uri="{FF2B5EF4-FFF2-40B4-BE49-F238E27FC236}">
                <a16:creationId xmlns:a16="http://schemas.microsoft.com/office/drawing/2014/main" id="{6FE07EE0-F5B2-2B35-19EF-79EAC53CF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3746" r="5997" b="10484"/>
          <a:stretch/>
        </p:blipFill>
        <p:spPr>
          <a:xfrm>
            <a:off x="10806545" y="0"/>
            <a:ext cx="7481455" cy="103181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63D29D3-93DA-13BE-4C68-E4BA80D561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186" y="623468"/>
            <a:ext cx="9077731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2567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86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gra"/>
            <a:ea typeface="Mogra"/>
            <a:cs typeface="Mogra"/>
            <a:sym typeface="Mog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86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ogra"/>
            <a:ea typeface="Mogra"/>
            <a:cs typeface="Mogra"/>
            <a:sym typeface="Mog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FC5048-DD4A-4411-8FFB-F540D49806B1}">
  <we:reference id="wa200005566" version="3.0.0.2" store="es-E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176</Words>
  <Application>Microsoft Office PowerPoint</Application>
  <PresentationFormat>Personalizado</PresentationFormat>
  <Paragraphs>28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Mogra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Pastoral1</dc:creator>
  <cp:lastModifiedBy>Pastoral1</cp:lastModifiedBy>
  <cp:revision>5</cp:revision>
  <dcterms:modified xsi:type="dcterms:W3CDTF">2024-03-12T16:02:29Z</dcterms:modified>
</cp:coreProperties>
</file>