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Kapsalon Condensed" pitchFamily="2" charset="77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66972" cy="10287000"/>
          </a:xfrm>
          <a:custGeom>
            <a:avLst/>
            <a:gdLst/>
            <a:ahLst/>
            <a:cxnLst/>
            <a:rect l="l" t="t" r="r" b="b"/>
            <a:pathLst>
              <a:path w="18566972" h="10287000">
                <a:moveTo>
                  <a:pt x="0" y="0"/>
                </a:moveTo>
                <a:lnTo>
                  <a:pt x="18566972" y="0"/>
                </a:lnTo>
                <a:lnTo>
                  <a:pt x="185669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0991608" y="0"/>
            <a:ext cx="7296392" cy="10287000"/>
          </a:xfrm>
          <a:custGeom>
            <a:avLst/>
            <a:gdLst/>
            <a:ahLst/>
            <a:cxnLst/>
            <a:rect l="l" t="t" r="r" b="b"/>
            <a:pathLst>
              <a:path w="7296392" h="10287000">
                <a:moveTo>
                  <a:pt x="0" y="0"/>
                </a:moveTo>
                <a:lnTo>
                  <a:pt x="7296392" y="0"/>
                </a:lnTo>
                <a:lnTo>
                  <a:pt x="72963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906" y="0"/>
            <a:ext cx="6973986" cy="10287000"/>
          </a:xfrm>
          <a:custGeom>
            <a:avLst/>
            <a:gdLst/>
            <a:ahLst/>
            <a:cxnLst/>
            <a:rect l="l" t="t" r="r" b="b"/>
            <a:pathLst>
              <a:path w="6973986" h="10287000">
                <a:moveTo>
                  <a:pt x="0" y="0"/>
                </a:moveTo>
                <a:lnTo>
                  <a:pt x="6973986" y="0"/>
                </a:lnTo>
                <a:lnTo>
                  <a:pt x="69739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540114" y="1399203"/>
            <a:ext cx="10453836" cy="7859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3"/>
              </a:lnSpc>
            </a:pPr>
            <a:r>
              <a:rPr lang="en-US" sz="10042">
                <a:solidFill>
                  <a:srgbClr val="000000"/>
                </a:solidFill>
                <a:latin typeface="Kapsalon Condensed"/>
              </a:rPr>
              <a:t>Cristo vive en mí </a:t>
            </a:r>
          </a:p>
          <a:p>
            <a:pPr algn="ctr">
              <a:lnSpc>
                <a:spcPts val="10243"/>
              </a:lnSpc>
            </a:pPr>
            <a:r>
              <a:rPr lang="en-US" sz="10042">
                <a:solidFill>
                  <a:srgbClr val="000000"/>
                </a:solidFill>
                <a:latin typeface="Kapsalon Condensed"/>
              </a:rPr>
              <a:t>¡Aleluya! </a:t>
            </a:r>
          </a:p>
          <a:p>
            <a:pPr algn="ctr">
              <a:lnSpc>
                <a:spcPts val="10243"/>
              </a:lnSpc>
            </a:pPr>
            <a:r>
              <a:rPr lang="en-US" sz="10042">
                <a:solidFill>
                  <a:srgbClr val="000000"/>
                </a:solidFill>
                <a:latin typeface="Kapsalon Condensed"/>
              </a:rPr>
              <a:t>Cristo vive en mí </a:t>
            </a:r>
          </a:p>
          <a:p>
            <a:pPr algn="ctr">
              <a:lnSpc>
                <a:spcPts val="10243"/>
              </a:lnSpc>
            </a:pPr>
            <a:r>
              <a:rPr lang="en-US" sz="10042">
                <a:solidFill>
                  <a:srgbClr val="000000"/>
                </a:solidFill>
                <a:latin typeface="Kapsalon Condensed"/>
              </a:rPr>
              <a:t>¡Aleluya!  </a:t>
            </a:r>
          </a:p>
          <a:p>
            <a:pPr algn="ctr">
              <a:lnSpc>
                <a:spcPts val="10243"/>
              </a:lnSpc>
            </a:pPr>
            <a:r>
              <a:rPr lang="en-US" sz="10042">
                <a:solidFill>
                  <a:srgbClr val="000000"/>
                </a:solidFill>
                <a:latin typeface="Kapsalon Condensed"/>
              </a:rPr>
              <a:t>¡Oh! Qué maravilla </a:t>
            </a:r>
          </a:p>
          <a:p>
            <a:pPr algn="ctr">
              <a:lnSpc>
                <a:spcPts val="10243"/>
              </a:lnSpc>
            </a:pPr>
            <a:r>
              <a:rPr lang="en-US" sz="10042">
                <a:solidFill>
                  <a:srgbClr val="000000"/>
                </a:solidFill>
                <a:latin typeface="Kapsalon Condensed"/>
              </a:rPr>
              <a:t>Que Cristo viva en mí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8242"/>
            <a:ext cx="18518619" cy="10435242"/>
          </a:xfrm>
          <a:custGeom>
            <a:avLst/>
            <a:gdLst/>
            <a:ahLst/>
            <a:cxnLst/>
            <a:rect l="l" t="t" r="r" b="b"/>
            <a:pathLst>
              <a:path w="18518619" h="10435242">
                <a:moveTo>
                  <a:pt x="0" y="0"/>
                </a:moveTo>
                <a:lnTo>
                  <a:pt x="18518619" y="0"/>
                </a:lnTo>
                <a:lnTo>
                  <a:pt x="18518619" y="10435242"/>
                </a:lnTo>
                <a:lnTo>
                  <a:pt x="0" y="10435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2589949" y="74930"/>
            <a:ext cx="13338721" cy="127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299">
                <a:solidFill>
                  <a:srgbClr val="000000"/>
                </a:solidFill>
                <a:latin typeface="Kapsalon Condensed"/>
              </a:rPr>
              <a:t>¿Qué has hecho con lo que te he dado?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24569" y="-193806"/>
            <a:ext cx="12276113" cy="7396358"/>
          </a:xfrm>
          <a:custGeom>
            <a:avLst/>
            <a:gdLst/>
            <a:ahLst/>
            <a:cxnLst/>
            <a:rect l="l" t="t" r="r" b="b"/>
            <a:pathLst>
              <a:path w="12276113" h="7396358">
                <a:moveTo>
                  <a:pt x="0" y="0"/>
                </a:moveTo>
                <a:lnTo>
                  <a:pt x="12276113" y="0"/>
                </a:lnTo>
                <a:lnTo>
                  <a:pt x="12276113" y="7396359"/>
                </a:lnTo>
                <a:lnTo>
                  <a:pt x="0" y="739635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0" y="4991767"/>
            <a:ext cx="18600682" cy="5295233"/>
          </a:xfrm>
          <a:custGeom>
            <a:avLst/>
            <a:gdLst/>
            <a:ahLst/>
            <a:cxnLst/>
            <a:rect l="l" t="t" r="r" b="b"/>
            <a:pathLst>
              <a:path w="18600682" h="5295233">
                <a:moveTo>
                  <a:pt x="0" y="0"/>
                </a:moveTo>
                <a:lnTo>
                  <a:pt x="18600682" y="0"/>
                </a:lnTo>
                <a:lnTo>
                  <a:pt x="18600682" y="5295233"/>
                </a:lnTo>
                <a:lnTo>
                  <a:pt x="0" y="529523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822949" y="265870"/>
            <a:ext cx="8321051" cy="9680331"/>
          </a:xfrm>
          <a:custGeom>
            <a:avLst/>
            <a:gdLst/>
            <a:ahLst/>
            <a:cxnLst/>
            <a:rect l="l" t="t" r="r" b="b"/>
            <a:pathLst>
              <a:path w="8321051" h="9680331">
                <a:moveTo>
                  <a:pt x="0" y="0"/>
                </a:moveTo>
                <a:lnTo>
                  <a:pt x="8321051" y="0"/>
                </a:lnTo>
                <a:lnTo>
                  <a:pt x="8321051" y="9680331"/>
                </a:lnTo>
                <a:lnTo>
                  <a:pt x="0" y="9680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9963146" y="6972300"/>
            <a:ext cx="7501905" cy="3887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424"/>
              </a:lnSpc>
            </a:pPr>
            <a:r>
              <a:rPr lang="en-US" sz="22445" spc="1840" dirty="0">
                <a:solidFill>
                  <a:srgbClr val="FFF0B2"/>
                </a:solidFill>
                <a:latin typeface="Kapsalon Condensed"/>
              </a:rPr>
              <a:t>JESÚS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64333" y="-503443"/>
            <a:ext cx="7386066" cy="11075008"/>
          </a:xfrm>
          <a:custGeom>
            <a:avLst/>
            <a:gdLst/>
            <a:ahLst/>
            <a:cxnLst/>
            <a:rect l="l" t="t" r="r" b="b"/>
            <a:pathLst>
              <a:path w="7386066" h="11075008">
                <a:moveTo>
                  <a:pt x="0" y="0"/>
                </a:moveTo>
                <a:lnTo>
                  <a:pt x="7386066" y="0"/>
                </a:lnTo>
                <a:lnTo>
                  <a:pt x="7386066" y="11075008"/>
                </a:lnTo>
                <a:lnTo>
                  <a:pt x="0" y="1107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-682179" y="3813248"/>
            <a:ext cx="4706149" cy="6473752"/>
          </a:xfrm>
          <a:custGeom>
            <a:avLst/>
            <a:gdLst/>
            <a:ahLst/>
            <a:cxnLst/>
            <a:rect l="l" t="t" r="r" b="b"/>
            <a:pathLst>
              <a:path w="4706149" h="6473752">
                <a:moveTo>
                  <a:pt x="0" y="0"/>
                </a:moveTo>
                <a:lnTo>
                  <a:pt x="4706149" y="0"/>
                </a:lnTo>
                <a:lnTo>
                  <a:pt x="4706149" y="6473752"/>
                </a:lnTo>
                <a:lnTo>
                  <a:pt x="0" y="6473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6248861" y="596767"/>
            <a:ext cx="11010439" cy="887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59"/>
              </a:lnSpc>
              <a:spcBef>
                <a:spcPct val="0"/>
              </a:spcBef>
            </a:pPr>
            <a:r>
              <a:rPr lang="en-US" sz="10042">
                <a:solidFill>
                  <a:srgbClr val="000000"/>
                </a:solidFill>
                <a:latin typeface="Kapsalon Condensed"/>
              </a:rPr>
              <a:t>Seré tu hogar </a:t>
            </a:r>
          </a:p>
          <a:p>
            <a:pPr algn="ctr">
              <a:lnSpc>
                <a:spcPts val="14059"/>
              </a:lnSpc>
              <a:spcBef>
                <a:spcPct val="0"/>
              </a:spcBef>
            </a:pPr>
            <a:r>
              <a:rPr lang="en-US" sz="10042">
                <a:solidFill>
                  <a:srgbClr val="000000"/>
                </a:solidFill>
                <a:latin typeface="Kapsalon Condensed"/>
              </a:rPr>
              <a:t>que abrazará </a:t>
            </a:r>
          </a:p>
          <a:p>
            <a:pPr algn="ctr">
              <a:lnSpc>
                <a:spcPts val="14059"/>
              </a:lnSpc>
              <a:spcBef>
                <a:spcPct val="0"/>
              </a:spcBef>
            </a:pPr>
            <a:r>
              <a:rPr lang="en-US" sz="10042">
                <a:solidFill>
                  <a:srgbClr val="000000"/>
                </a:solidFill>
                <a:latin typeface="Kapsalon Condensed"/>
              </a:rPr>
              <a:t>cada rostro de dolor. </a:t>
            </a:r>
          </a:p>
          <a:p>
            <a:pPr algn="ctr">
              <a:lnSpc>
                <a:spcPts val="14059"/>
              </a:lnSpc>
              <a:spcBef>
                <a:spcPct val="0"/>
              </a:spcBef>
            </a:pPr>
            <a:r>
              <a:rPr lang="en-US" sz="10042">
                <a:solidFill>
                  <a:srgbClr val="000000"/>
                </a:solidFill>
                <a:latin typeface="Kapsalon Condensed"/>
              </a:rPr>
              <a:t>que amar es dejar </a:t>
            </a:r>
          </a:p>
          <a:p>
            <a:pPr algn="ctr">
              <a:lnSpc>
                <a:spcPts val="14059"/>
              </a:lnSpc>
              <a:spcBef>
                <a:spcPct val="0"/>
              </a:spcBef>
            </a:pPr>
            <a:r>
              <a:rPr lang="en-US" sz="10042">
                <a:solidFill>
                  <a:srgbClr val="000000"/>
                </a:solidFill>
                <a:latin typeface="Kapsalon Condensed"/>
              </a:rPr>
              <a:t>crecer y volar.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66972" cy="10287000"/>
          </a:xfrm>
          <a:custGeom>
            <a:avLst/>
            <a:gdLst/>
            <a:ahLst/>
            <a:cxnLst/>
            <a:rect l="l" t="t" r="r" b="b"/>
            <a:pathLst>
              <a:path w="18566972" h="10287000">
                <a:moveTo>
                  <a:pt x="0" y="0"/>
                </a:moveTo>
                <a:lnTo>
                  <a:pt x="18566972" y="0"/>
                </a:lnTo>
                <a:lnTo>
                  <a:pt x="185669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0991608" y="0"/>
            <a:ext cx="7296392" cy="10287000"/>
          </a:xfrm>
          <a:custGeom>
            <a:avLst/>
            <a:gdLst/>
            <a:ahLst/>
            <a:cxnLst/>
            <a:rect l="l" t="t" r="r" b="b"/>
            <a:pathLst>
              <a:path w="7296392" h="10287000">
                <a:moveTo>
                  <a:pt x="0" y="0"/>
                </a:moveTo>
                <a:lnTo>
                  <a:pt x="7296392" y="0"/>
                </a:lnTo>
                <a:lnTo>
                  <a:pt x="72963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54</Words>
  <Application>Microsoft Macintosh PowerPoint</Application>
  <PresentationFormat>Custom</PresentationFormat>
  <Paragraphs>13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Kapsalon Condensed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de curso</dc:title>
  <cp:lastModifiedBy>roger quevedo</cp:lastModifiedBy>
  <cp:revision>3</cp:revision>
  <dcterms:created xsi:type="dcterms:W3CDTF">2006-08-16T00:00:00Z</dcterms:created>
  <dcterms:modified xsi:type="dcterms:W3CDTF">2024-06-05T14:39:26Z</dcterms:modified>
  <dc:identifier>DAGE1dLSszg</dc:identifier>
</cp:coreProperties>
</file>