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Open Sans Bold" charset="1" panose="020B08060305040202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350864" y="0"/>
            <a:ext cx="10937136" cy="10500775"/>
          </a:xfrm>
          <a:custGeom>
            <a:avLst/>
            <a:gdLst/>
            <a:ahLst/>
            <a:cxnLst/>
            <a:rect r="r" b="b" t="t" l="l"/>
            <a:pathLst>
              <a:path h="10500775" w="10937136">
                <a:moveTo>
                  <a:pt x="0" y="0"/>
                </a:moveTo>
                <a:lnTo>
                  <a:pt x="10937136" y="0"/>
                </a:lnTo>
                <a:lnTo>
                  <a:pt x="10937136" y="10500775"/>
                </a:lnTo>
                <a:lnTo>
                  <a:pt x="0" y="10500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8165" r="0" b="-2816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7350864" cy="10287000"/>
          </a:xfrm>
          <a:custGeom>
            <a:avLst/>
            <a:gdLst/>
            <a:ahLst/>
            <a:cxnLst/>
            <a:rect r="r" b="b" t="t" l="l"/>
            <a:pathLst>
              <a:path h="10287000" w="7350864">
                <a:moveTo>
                  <a:pt x="0" y="0"/>
                </a:moveTo>
                <a:lnTo>
                  <a:pt x="7350864" y="0"/>
                </a:lnTo>
                <a:lnTo>
                  <a:pt x="73508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8" t="-3217" r="-6045" b="-11468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68367" y="0"/>
            <a:ext cx="7519633" cy="10287000"/>
          </a:xfrm>
          <a:custGeom>
            <a:avLst/>
            <a:gdLst/>
            <a:ahLst/>
            <a:cxnLst/>
            <a:rect r="r" b="b" t="t" l="l"/>
            <a:pathLst>
              <a:path h="10287000" w="7519633">
                <a:moveTo>
                  <a:pt x="0" y="0"/>
                </a:moveTo>
                <a:lnTo>
                  <a:pt x="7519633" y="0"/>
                </a:lnTo>
                <a:lnTo>
                  <a:pt x="75196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25" t="-77978" r="-3889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6965" y="3957657"/>
            <a:ext cx="9721615" cy="4566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4"/>
              </a:lnSpc>
            </a:pPr>
            <a:r>
              <a:rPr lang="en-US" sz="64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T’ESTIMO, JESÚS!</a:t>
            </a:r>
          </a:p>
          <a:p>
            <a:pPr algn="ctr">
              <a:lnSpc>
                <a:spcPts val="9094"/>
              </a:lnSpc>
            </a:pPr>
            <a:r>
              <a:rPr lang="en-US" sz="64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T’ESTIMO, JESÚS!</a:t>
            </a:r>
          </a:p>
          <a:p>
            <a:pPr algn="ctr">
              <a:lnSpc>
                <a:spcPts val="9094"/>
              </a:lnSpc>
            </a:pPr>
            <a:r>
              <a:rPr lang="en-US" sz="64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 ETS LA MEVA FORÇA,</a:t>
            </a:r>
          </a:p>
          <a:p>
            <a:pPr algn="ctr">
              <a:lnSpc>
                <a:spcPts val="9094"/>
              </a:lnSpc>
            </a:pPr>
            <a:r>
              <a:rPr lang="en-US" sz="6496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 ETS LA MEVA LLUM.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80061" y="240725"/>
            <a:ext cx="3559271" cy="3141056"/>
          </a:xfrm>
          <a:custGeom>
            <a:avLst/>
            <a:gdLst/>
            <a:ahLst/>
            <a:cxnLst/>
            <a:rect r="r" b="b" t="t" l="l"/>
            <a:pathLst>
              <a:path h="3141056" w="3559271">
                <a:moveTo>
                  <a:pt x="0" y="0"/>
                </a:moveTo>
                <a:lnTo>
                  <a:pt x="3559270" y="0"/>
                </a:lnTo>
                <a:lnTo>
                  <a:pt x="3559270" y="3141056"/>
                </a:lnTo>
                <a:lnTo>
                  <a:pt x="0" y="314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7D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7307376" cy="5418461"/>
          </a:xfrm>
          <a:custGeom>
            <a:avLst/>
            <a:gdLst/>
            <a:ahLst/>
            <a:cxnLst/>
            <a:rect r="r" b="b" t="t" l="l"/>
            <a:pathLst>
              <a:path h="5418461" w="7307376">
                <a:moveTo>
                  <a:pt x="0" y="0"/>
                </a:moveTo>
                <a:lnTo>
                  <a:pt x="7307376" y="0"/>
                </a:lnTo>
                <a:lnTo>
                  <a:pt x="7307376" y="5418461"/>
                </a:lnTo>
                <a:lnTo>
                  <a:pt x="0" y="5418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52" t="0" r="-575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07376" y="0"/>
            <a:ext cx="7218805" cy="5418461"/>
          </a:xfrm>
          <a:custGeom>
            <a:avLst/>
            <a:gdLst/>
            <a:ahLst/>
            <a:cxnLst/>
            <a:rect r="r" b="b" t="t" l="l"/>
            <a:pathLst>
              <a:path h="5418461" w="7218805">
                <a:moveTo>
                  <a:pt x="0" y="0"/>
                </a:moveTo>
                <a:lnTo>
                  <a:pt x="7218804" y="0"/>
                </a:lnTo>
                <a:lnTo>
                  <a:pt x="7218804" y="5418461"/>
                </a:lnTo>
                <a:lnTo>
                  <a:pt x="0" y="5418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30" t="0" r="-633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5418461"/>
            <a:ext cx="7307376" cy="4868539"/>
          </a:xfrm>
          <a:custGeom>
            <a:avLst/>
            <a:gdLst/>
            <a:ahLst/>
            <a:cxnLst/>
            <a:rect r="r" b="b" t="t" l="l"/>
            <a:pathLst>
              <a:path h="4868539" w="7307376">
                <a:moveTo>
                  <a:pt x="0" y="0"/>
                </a:moveTo>
                <a:lnTo>
                  <a:pt x="7307376" y="0"/>
                </a:lnTo>
                <a:lnTo>
                  <a:pt x="7307376" y="4868539"/>
                </a:lnTo>
                <a:lnTo>
                  <a:pt x="0" y="4868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07376" y="5477472"/>
            <a:ext cx="7218805" cy="4809528"/>
          </a:xfrm>
          <a:custGeom>
            <a:avLst/>
            <a:gdLst/>
            <a:ahLst/>
            <a:cxnLst/>
            <a:rect r="r" b="b" t="t" l="l"/>
            <a:pathLst>
              <a:path h="4809528" w="7218805">
                <a:moveTo>
                  <a:pt x="0" y="0"/>
                </a:moveTo>
                <a:lnTo>
                  <a:pt x="7218804" y="0"/>
                </a:lnTo>
                <a:lnTo>
                  <a:pt x="7218804" y="4809528"/>
                </a:lnTo>
                <a:lnTo>
                  <a:pt x="0" y="48095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259706" y="1722271"/>
            <a:ext cx="6647444" cy="6159964"/>
          </a:xfrm>
          <a:custGeom>
            <a:avLst/>
            <a:gdLst/>
            <a:ahLst/>
            <a:cxnLst/>
            <a:rect r="r" b="b" t="t" l="l"/>
            <a:pathLst>
              <a:path h="6159964" w="6647444">
                <a:moveTo>
                  <a:pt x="0" y="0"/>
                </a:moveTo>
                <a:lnTo>
                  <a:pt x="6647443" y="0"/>
                </a:lnTo>
                <a:lnTo>
                  <a:pt x="6647443" y="6159965"/>
                </a:lnTo>
                <a:lnTo>
                  <a:pt x="0" y="61599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0849" y="9172575"/>
            <a:ext cx="16618451" cy="81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7"/>
              </a:lnSpc>
              <a:spcBef>
                <a:spcPct val="0"/>
              </a:spcBef>
            </a:pPr>
            <a:r>
              <a:rPr lang="en-US" sz="4848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VIVIEN UNITS I TOT HO TENIEN AL SERVEI DE TOTS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17DA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1338"/>
            <a:ext cx="18288000" cy="10318338"/>
          </a:xfrm>
          <a:custGeom>
            <a:avLst/>
            <a:gdLst/>
            <a:ahLst/>
            <a:cxnLst/>
            <a:rect r="r" b="b" t="t" l="l"/>
            <a:pathLst>
              <a:path h="10318338" w="18288000">
                <a:moveTo>
                  <a:pt x="0" y="0"/>
                </a:moveTo>
                <a:lnTo>
                  <a:pt x="18288000" y="0"/>
                </a:lnTo>
                <a:lnTo>
                  <a:pt x="18288000" y="10318338"/>
                </a:lnTo>
                <a:lnTo>
                  <a:pt x="0" y="10318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330901"/>
            <a:ext cx="18513475" cy="10617901"/>
          </a:xfrm>
          <a:custGeom>
            <a:avLst/>
            <a:gdLst/>
            <a:ahLst/>
            <a:cxnLst/>
            <a:rect r="r" b="b" t="t" l="l"/>
            <a:pathLst>
              <a:path h="10617901" w="18513475">
                <a:moveTo>
                  <a:pt x="0" y="0"/>
                </a:moveTo>
                <a:lnTo>
                  <a:pt x="18513475" y="0"/>
                </a:lnTo>
                <a:lnTo>
                  <a:pt x="18513475" y="10617901"/>
                </a:lnTo>
                <a:lnTo>
                  <a:pt x="0" y="10617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20" r="0" b="-812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7E2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0118"/>
            <a:ext cx="18551695" cy="10467118"/>
          </a:xfrm>
          <a:custGeom>
            <a:avLst/>
            <a:gdLst/>
            <a:ahLst/>
            <a:cxnLst/>
            <a:rect r="r" b="b" t="t" l="l"/>
            <a:pathLst>
              <a:path h="10467118" w="18551695">
                <a:moveTo>
                  <a:pt x="0" y="0"/>
                </a:moveTo>
                <a:lnTo>
                  <a:pt x="18551695" y="0"/>
                </a:lnTo>
                <a:lnTo>
                  <a:pt x="18551695" y="10467118"/>
                </a:lnTo>
                <a:lnTo>
                  <a:pt x="0" y="10467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DAGJIcvI4I8</dc:identifier>
  <dcterms:modified xsi:type="dcterms:W3CDTF">2011-08-01T06:04:30Z</dcterms:modified>
  <cp:revision>1</cp:revision>
  <dc:title>Inici de curs 2024-2025</dc:title>
</cp:coreProperties>
</file>