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Open Sans Bold" charset="1" panose="020B08060305040202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jpeg" Type="http://schemas.openxmlformats.org/officeDocument/2006/relationships/image"/><Relationship Id="rId6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54664" y="0"/>
            <a:ext cx="11133336" cy="10500775"/>
          </a:xfrm>
          <a:custGeom>
            <a:avLst/>
            <a:gdLst/>
            <a:ahLst/>
            <a:cxnLst/>
            <a:rect r="r" b="b" t="t" l="l"/>
            <a:pathLst>
              <a:path h="10500775" w="11133336">
                <a:moveTo>
                  <a:pt x="0" y="0"/>
                </a:moveTo>
                <a:lnTo>
                  <a:pt x="11133336" y="0"/>
                </a:lnTo>
                <a:lnTo>
                  <a:pt x="11133336" y="10500775"/>
                </a:lnTo>
                <a:lnTo>
                  <a:pt x="0" y="10500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567" r="0" b="-295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154664" cy="10287000"/>
          </a:xfrm>
          <a:custGeom>
            <a:avLst/>
            <a:gdLst/>
            <a:ahLst/>
            <a:cxnLst/>
            <a:rect r="r" b="b" t="t" l="l"/>
            <a:pathLst>
              <a:path h="10287000" w="7154664">
                <a:moveTo>
                  <a:pt x="0" y="0"/>
                </a:moveTo>
                <a:lnTo>
                  <a:pt x="7154664" y="0"/>
                </a:lnTo>
                <a:lnTo>
                  <a:pt x="71546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27" t="-3737" r="-7388" b="-10744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25200" y="0"/>
            <a:ext cx="6490933" cy="10287000"/>
          </a:xfrm>
          <a:custGeom>
            <a:avLst/>
            <a:gdLst/>
            <a:ahLst/>
            <a:cxnLst/>
            <a:rect r="r" b="b" t="t" l="l"/>
            <a:pathLst>
              <a:path h="10287000" w="6490933">
                <a:moveTo>
                  <a:pt x="0" y="0"/>
                </a:moveTo>
                <a:lnTo>
                  <a:pt x="6490934" y="0"/>
                </a:lnTo>
                <a:lnTo>
                  <a:pt x="64909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022" t="-77978" r="-6090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3835" y="197808"/>
            <a:ext cx="11821365" cy="9906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TOMADO DE LA MANO CON JESÚS YO VOY,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 SIGO COMO OVEJA 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 ENCONTRÓ AL PASTOR.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TOMADO DE LA MANO CON JESÚS YO VOY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DONDE ÉL VA. (BIS)</a:t>
            </a:r>
          </a:p>
          <a:p>
            <a:pPr algn="ctr">
              <a:lnSpc>
                <a:spcPts val="3323"/>
              </a:lnSpc>
              <a:spcBef>
                <a:spcPct val="0"/>
              </a:spcBef>
            </a:pP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 JESÚS ME DICE: ¡AMIGO, 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DEJA TODO Y VEN CONMIGO!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DONDE TODO ES MÁS HERMOSO 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 MÁS FELIZ.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 JESÚS ME DICE: ¡AMIGO, 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DEJA TODO Y VEN CONMIGO!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YO, MI MANO PONDRÉ EN LA SUYA </a:t>
            </a:r>
          </a:p>
          <a:p>
            <a:pPr algn="ctr">
              <a:lnSpc>
                <a:spcPts val="5829"/>
              </a:lnSpc>
              <a:spcBef>
                <a:spcPct val="0"/>
              </a:spcBef>
            </a:pPr>
            <a:r>
              <a:rPr lang="en-US" sz="416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IRÉ CON ÉL.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17D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07376" cy="5418461"/>
          </a:xfrm>
          <a:custGeom>
            <a:avLst/>
            <a:gdLst/>
            <a:ahLst/>
            <a:cxnLst/>
            <a:rect r="r" b="b" t="t" l="l"/>
            <a:pathLst>
              <a:path h="5418461" w="7307376">
                <a:moveTo>
                  <a:pt x="0" y="0"/>
                </a:moveTo>
                <a:lnTo>
                  <a:pt x="7307376" y="0"/>
                </a:lnTo>
                <a:lnTo>
                  <a:pt x="7307376" y="5418461"/>
                </a:lnTo>
                <a:lnTo>
                  <a:pt x="0" y="5418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52" t="0" r="-575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07376" y="0"/>
            <a:ext cx="7218805" cy="5418461"/>
          </a:xfrm>
          <a:custGeom>
            <a:avLst/>
            <a:gdLst/>
            <a:ahLst/>
            <a:cxnLst/>
            <a:rect r="r" b="b" t="t" l="l"/>
            <a:pathLst>
              <a:path h="5418461" w="7218805">
                <a:moveTo>
                  <a:pt x="0" y="0"/>
                </a:moveTo>
                <a:lnTo>
                  <a:pt x="7218804" y="0"/>
                </a:lnTo>
                <a:lnTo>
                  <a:pt x="7218804" y="5418461"/>
                </a:lnTo>
                <a:lnTo>
                  <a:pt x="0" y="5418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30" t="0" r="-633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418461"/>
            <a:ext cx="7307376" cy="4868539"/>
          </a:xfrm>
          <a:custGeom>
            <a:avLst/>
            <a:gdLst/>
            <a:ahLst/>
            <a:cxnLst/>
            <a:rect r="r" b="b" t="t" l="l"/>
            <a:pathLst>
              <a:path h="4868539" w="7307376">
                <a:moveTo>
                  <a:pt x="0" y="0"/>
                </a:moveTo>
                <a:lnTo>
                  <a:pt x="7307376" y="0"/>
                </a:lnTo>
                <a:lnTo>
                  <a:pt x="7307376" y="4868539"/>
                </a:lnTo>
                <a:lnTo>
                  <a:pt x="0" y="4868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07376" y="5477472"/>
            <a:ext cx="7218805" cy="4809528"/>
          </a:xfrm>
          <a:custGeom>
            <a:avLst/>
            <a:gdLst/>
            <a:ahLst/>
            <a:cxnLst/>
            <a:rect r="r" b="b" t="t" l="l"/>
            <a:pathLst>
              <a:path h="4809528" w="7218805">
                <a:moveTo>
                  <a:pt x="0" y="0"/>
                </a:moveTo>
                <a:lnTo>
                  <a:pt x="7218804" y="0"/>
                </a:lnTo>
                <a:lnTo>
                  <a:pt x="7218804" y="4809528"/>
                </a:lnTo>
                <a:lnTo>
                  <a:pt x="0" y="4809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59706" y="1722271"/>
            <a:ext cx="6647444" cy="6159964"/>
          </a:xfrm>
          <a:custGeom>
            <a:avLst/>
            <a:gdLst/>
            <a:ahLst/>
            <a:cxnLst/>
            <a:rect r="r" b="b" t="t" l="l"/>
            <a:pathLst>
              <a:path h="6159964" w="6647444">
                <a:moveTo>
                  <a:pt x="0" y="0"/>
                </a:moveTo>
                <a:lnTo>
                  <a:pt x="6647443" y="0"/>
                </a:lnTo>
                <a:lnTo>
                  <a:pt x="6647443" y="6159965"/>
                </a:lnTo>
                <a:lnTo>
                  <a:pt x="0" y="61599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282977" y="9441024"/>
            <a:ext cx="18853953" cy="779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56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VIVÍAN UNIDOS Y TODO LO TENÍAN AL SERVICIO DE TODOS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17D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1338"/>
            <a:ext cx="18288000" cy="10318338"/>
          </a:xfrm>
          <a:custGeom>
            <a:avLst/>
            <a:gdLst/>
            <a:ahLst/>
            <a:cxnLst/>
            <a:rect r="r" b="b" t="t" l="l"/>
            <a:pathLst>
              <a:path h="10318338" w="18288000">
                <a:moveTo>
                  <a:pt x="0" y="0"/>
                </a:moveTo>
                <a:lnTo>
                  <a:pt x="18288000" y="0"/>
                </a:lnTo>
                <a:lnTo>
                  <a:pt x="18288000" y="10318338"/>
                </a:lnTo>
                <a:lnTo>
                  <a:pt x="0" y="10318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30901"/>
            <a:ext cx="18513475" cy="10617901"/>
          </a:xfrm>
          <a:custGeom>
            <a:avLst/>
            <a:gdLst/>
            <a:ahLst/>
            <a:cxnLst/>
            <a:rect r="r" b="b" t="t" l="l"/>
            <a:pathLst>
              <a:path h="10617901" w="18513475">
                <a:moveTo>
                  <a:pt x="0" y="0"/>
                </a:moveTo>
                <a:lnTo>
                  <a:pt x="18513475" y="0"/>
                </a:lnTo>
                <a:lnTo>
                  <a:pt x="18513475" y="10617901"/>
                </a:lnTo>
                <a:lnTo>
                  <a:pt x="0" y="10617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20" r="0" b="-812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1338"/>
            <a:ext cx="18288000" cy="10318338"/>
          </a:xfrm>
          <a:custGeom>
            <a:avLst/>
            <a:gdLst/>
            <a:ahLst/>
            <a:cxnLst/>
            <a:rect r="r" b="b" t="t" l="l"/>
            <a:pathLst>
              <a:path h="10318338" w="18288000">
                <a:moveTo>
                  <a:pt x="0" y="0"/>
                </a:moveTo>
                <a:lnTo>
                  <a:pt x="18288000" y="0"/>
                </a:lnTo>
                <a:lnTo>
                  <a:pt x="18288000" y="10318338"/>
                </a:lnTo>
                <a:lnTo>
                  <a:pt x="0" y="10318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DAGJIkiWngE</dc:identifier>
  <dcterms:modified xsi:type="dcterms:W3CDTF">2011-08-01T06:04:30Z</dcterms:modified>
  <cp:revision>1</cp:revision>
  <dc:title>Inicio de curso 2024-2025</dc:title>
</cp:coreProperties>
</file>