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65" r:id="rId5"/>
    <p:sldId id="260" r:id="rId6"/>
    <p:sldId id="261" r:id="rId7"/>
    <p:sldId id="26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5" y="2057400"/>
            <a:ext cx="3932244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026728" y="1533339"/>
            <a:ext cx="519545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Celebració</a:t>
            </a:r>
            <a:r>
              <a:rPr lang="es-E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religiosa de </a:t>
            </a:r>
            <a:r>
              <a:rPr lang="es-ES" sz="8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l’Advent</a:t>
            </a:r>
            <a:endParaRPr lang="es-E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D2E53B67-DAF0-1642-F478-79534432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795" r="6278" b="10752"/>
          <a:stretch/>
        </p:blipFill>
        <p:spPr>
          <a:xfrm>
            <a:off x="0" y="0"/>
            <a:ext cx="4947313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magen que contiene grande, mujer, elefante, plátano&#10;&#10;Descripción generada automáticamente">
            <a:extLst>
              <a:ext uri="{FF2B5EF4-FFF2-40B4-BE49-F238E27FC236}">
                <a16:creationId xmlns:a16="http://schemas.microsoft.com/office/drawing/2014/main" id="{FD7A12F7-E190-8C25-89EB-DB40EC24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39" b="317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59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2 Rectángulo"/>
          <p:cNvSpPr txBox="1"/>
          <p:nvPr/>
        </p:nvSpPr>
        <p:spPr>
          <a:xfrm>
            <a:off x="45716" y="386502"/>
            <a:ext cx="9649468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DÉU VOS SALVE, MARIA,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PLENA DE GRÀCIA;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EL SENYOR ÉS AMB VÓS;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BENEÏDA SOU VÓS ENTRE TOTES LES DONES;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BENEÏT ÉS EL FRUIT DEL VOSTRE SANT VENTRE, JESÚS.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endParaRPr dirty="0"/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SANTA MARIA, MARE DE DÉU,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PREGUEU PER NOSALTRES PECADORS,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dirty="0"/>
              <a:t>ARA I A L'HORA DE LA NOSRA MORT. AMÉN.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040582" y="2764445"/>
            <a:ext cx="5195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 Nadal!</a:t>
            </a:r>
          </a:p>
        </p:txBody>
      </p:sp>
      <p:pic>
        <p:nvPicPr>
          <p:cNvPr id="2" name="Imagen 1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1EF1B36-DE2A-9017-46AC-5ADA9FCEE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795" r="6278" b="10752"/>
          <a:stretch/>
        </p:blipFill>
        <p:spPr>
          <a:xfrm>
            <a:off x="0" y="0"/>
            <a:ext cx="4947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99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889EE2-8C2E-48A5-A2D5-5BFB2D11B624}">
  <we:reference id="wa200005566" version="3.0.0.2" store="es-E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65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Pastoral1</cp:lastModifiedBy>
  <cp:revision>5</cp:revision>
  <dcterms:modified xsi:type="dcterms:W3CDTF">2024-10-16T10:31:52Z</dcterms:modified>
</cp:coreProperties>
</file>