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9784" y="2057400"/>
            <a:ext cx="3932246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971309" y="2025226"/>
            <a:ext cx="51421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Celebración religiosa del Adviento</a:t>
            </a:r>
          </a:p>
        </p:txBody>
      </p:sp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DD2B159-BD35-E76B-F632-1A888AB34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2365" r="7800" b="9893"/>
          <a:stretch/>
        </p:blipFill>
        <p:spPr>
          <a:xfrm>
            <a:off x="-1" y="-9849"/>
            <a:ext cx="4763729" cy="686784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Imagen que contiene grande, mujer, elefante, plátano&#10;&#10;Descripción generada automáticamente">
            <a:extLst>
              <a:ext uri="{FF2B5EF4-FFF2-40B4-BE49-F238E27FC236}">
                <a16:creationId xmlns:a16="http://schemas.microsoft.com/office/drawing/2014/main" id="{E8D8B290-9E14-1191-BAB4-5E3D0EE229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432" b="323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02836" cy="69203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971309" y="2025226"/>
            <a:ext cx="51421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¡Feliz Navidad!</a:t>
            </a:r>
          </a:p>
        </p:txBody>
      </p:sp>
      <p:pic>
        <p:nvPicPr>
          <p:cNvPr id="2" name="Imagen 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5515934E-8668-48D8-E839-A6CF0F7B8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2365" r="7800" b="9893"/>
          <a:stretch/>
        </p:blipFill>
        <p:spPr>
          <a:xfrm>
            <a:off x="-1" y="-9849"/>
            <a:ext cx="4763729" cy="68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482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Panorámica</PresentationFormat>
  <Paragraphs>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Pastoral1</cp:lastModifiedBy>
  <cp:revision>4</cp:revision>
  <dcterms:modified xsi:type="dcterms:W3CDTF">2024-10-16T10:45:07Z</dcterms:modified>
</cp:coreProperties>
</file>