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Atma Medium"/>
      <p:regular r:id="rId13"/>
      <p:bold r:id="rId14"/>
    </p:embeddedFont>
    <p:embeddedFont>
      <p:font typeface="Atma"/>
      <p:bold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KuUJdor8xe63803QlSnIEEESc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tmaMedium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tma-bold.fntdata"/><Relationship Id="rId14" Type="http://schemas.openxmlformats.org/officeDocument/2006/relationships/font" Target="fonts/AtmaMedium-bold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955da9a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3955da9a6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9.png"/><Relationship Id="rId5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9.png"/><Relationship Id="rId5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11.png"/><Relationship Id="rId10" Type="http://schemas.openxmlformats.org/officeDocument/2006/relationships/image" Target="../media/image18.png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814" r="-228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3217130" y="3410666"/>
            <a:ext cx="7755671" cy="3723570"/>
            <a:chOff x="0" y="314325"/>
            <a:chExt cx="10340894" cy="4964760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314325"/>
              <a:ext cx="10340894" cy="192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63">
                  <a:solidFill>
                    <a:srgbClr val="94532B"/>
                  </a:solidFill>
                  <a:latin typeface="Arial"/>
                  <a:ea typeface="Arial"/>
                  <a:cs typeface="Arial"/>
                  <a:sym typeface="Arial"/>
                </a:rPr>
                <a:t>DIMECRES</a:t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2958529"/>
              <a:ext cx="10340894" cy="2320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CENDRA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4251558" y="1769408"/>
              <a:ext cx="1661485" cy="1367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16">
                  <a:solidFill>
                    <a:srgbClr val="FFFFFF"/>
                  </a:solidFill>
                  <a:latin typeface="Atma Medium"/>
                  <a:ea typeface="Atma Medium"/>
                  <a:cs typeface="Atma Medium"/>
                  <a:sym typeface="Atma Medium"/>
                </a:rPr>
                <a:t>de</a:t>
              </a:r>
              <a:endParaRPr/>
            </a:p>
          </p:txBody>
        </p:sp>
      </p:grpSp>
      <p:sp>
        <p:nvSpPr>
          <p:cNvPr id="89" name="Google Shape;89;p1"/>
          <p:cNvSpPr txBox="1"/>
          <p:nvPr/>
        </p:nvSpPr>
        <p:spPr>
          <a:xfrm>
            <a:off x="742819" y="9004185"/>
            <a:ext cx="3468886" cy="906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FBDFC8"/>
                </a:solidFill>
                <a:latin typeface="Arial"/>
                <a:ea typeface="Arial"/>
                <a:cs typeface="Arial"/>
                <a:sym typeface="Arial"/>
              </a:rPr>
              <a:t>Quaresma</a:t>
            </a:r>
            <a:endParaRPr/>
          </a:p>
        </p:txBody>
      </p:sp>
      <p:pic>
        <p:nvPicPr>
          <p:cNvPr descr="Un dibujo de un personaje animado&#10;&#10;El contenido generado por IA puede ser incorrecto." id="90" name="Google Shape;90;p1"/>
          <p:cNvPicPr preferRelativeResize="0"/>
          <p:nvPr/>
        </p:nvPicPr>
        <p:blipFill rotWithShape="1">
          <a:blip r:embed="rId4">
            <a:alphaModFix/>
          </a:blip>
          <a:srcRect b="0" l="33984" r="34713" t="0"/>
          <a:stretch/>
        </p:blipFill>
        <p:spPr>
          <a:xfrm>
            <a:off x="190163" y="1898470"/>
            <a:ext cx="2894748" cy="52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10682" l="6410" r="7766" t="3377"/>
          <a:stretch/>
        </p:blipFill>
        <p:spPr>
          <a:xfrm>
            <a:off x="11024735" y="0"/>
            <a:ext cx="7263266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DFC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6019877" y="272204"/>
            <a:ext cx="1829144" cy="2105489"/>
          </a:xfrm>
          <a:custGeom>
            <a:rect b="b" l="l" r="r" t="t"/>
            <a:pathLst>
              <a:path extrusionOk="0" h="2105489" w="1829144">
                <a:moveTo>
                  <a:pt x="0" y="0"/>
                </a:moveTo>
                <a:lnTo>
                  <a:pt x="1829143" y="0"/>
                </a:lnTo>
                <a:lnTo>
                  <a:pt x="1829143" y="2105489"/>
                </a:lnTo>
                <a:lnTo>
                  <a:pt x="0" y="2105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-919578" y="-3749317"/>
            <a:ext cx="8180069" cy="8043042"/>
          </a:xfrm>
          <a:custGeom>
            <a:rect b="b" l="l" r="r" t="t"/>
            <a:pathLst>
              <a:path extrusionOk="0" h="8043042" w="8180069">
                <a:moveTo>
                  <a:pt x="0" y="0"/>
                </a:moveTo>
                <a:lnTo>
                  <a:pt x="8180068" y="0"/>
                </a:lnTo>
                <a:lnTo>
                  <a:pt x="8180068" y="8043042"/>
                </a:lnTo>
                <a:lnTo>
                  <a:pt x="0" y="8043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-445914" y="-315296"/>
            <a:ext cx="7232739" cy="10917593"/>
          </a:xfrm>
          <a:custGeom>
            <a:rect b="b" l="l" r="r" t="t"/>
            <a:pathLst>
              <a:path extrusionOk="0" h="10917593" w="7232739">
                <a:moveTo>
                  <a:pt x="0" y="0"/>
                </a:moveTo>
                <a:lnTo>
                  <a:pt x="7232739" y="0"/>
                </a:lnTo>
                <a:lnTo>
                  <a:pt x="7232739" y="10917592"/>
                </a:lnTo>
                <a:lnTo>
                  <a:pt x="0" y="10917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6834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181600" y="319834"/>
            <a:ext cx="12039600" cy="9694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SI VIVIM, PER A ELL VIVIM.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SI MORIM, PER A ELL MORIM.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TANT SI VIVIM, COM SI MORIM 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 DEL SENYOR, 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 DEL SENYOR. 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EL GRA DE BLAT NO CAU A TERRA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 S'ENTERRA, MAI NO FRUITARÀ.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PERO SI S'ENTERRA, FRUIT ABUNDÓS DONARÀ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FRUIT DE VIDA QUE NO MORIRÀ. 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 CAL MORIR PER DONAR FRUIT 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LES MANS TEVES, AL VOSTRE ESPERIT. </a:t>
            </a:r>
            <a:endParaRPr sz="4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955da9a62_0_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807" r="-2281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g33955da9a62_0_1"/>
          <p:cNvGrpSpPr/>
          <p:nvPr/>
        </p:nvGrpSpPr>
        <p:grpSpPr>
          <a:xfrm>
            <a:off x="3217130" y="3410666"/>
            <a:ext cx="7755750" cy="3824778"/>
            <a:chOff x="0" y="314325"/>
            <a:chExt cx="10341000" cy="5099704"/>
          </a:xfrm>
        </p:grpSpPr>
        <p:sp>
          <p:nvSpPr>
            <p:cNvPr id="106" name="Google Shape;106;g33955da9a62_0_1"/>
            <p:cNvSpPr txBox="1"/>
            <p:nvPr/>
          </p:nvSpPr>
          <p:spPr>
            <a:xfrm>
              <a:off x="0" y="314325"/>
              <a:ext cx="10341000" cy="20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63">
                  <a:solidFill>
                    <a:srgbClr val="94532B"/>
                  </a:solidFill>
                  <a:latin typeface="Arial"/>
                  <a:ea typeface="Arial"/>
                  <a:cs typeface="Arial"/>
                  <a:sym typeface="Arial"/>
                </a:rPr>
                <a:t>DIMECRES</a:t>
              </a:r>
              <a:endParaRPr/>
            </a:p>
          </p:txBody>
        </p:sp>
        <p:sp>
          <p:nvSpPr>
            <p:cNvPr id="107" name="Google Shape;107;g33955da9a62_0_1"/>
            <p:cNvSpPr txBox="1"/>
            <p:nvPr/>
          </p:nvSpPr>
          <p:spPr>
            <a:xfrm>
              <a:off x="0" y="2958529"/>
              <a:ext cx="10341000" cy="24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CENDRA</a:t>
              </a:r>
              <a:endParaRPr/>
            </a:p>
          </p:txBody>
        </p:sp>
        <p:sp>
          <p:nvSpPr>
            <p:cNvPr id="108" name="Google Shape;108;g33955da9a62_0_1"/>
            <p:cNvSpPr txBox="1"/>
            <p:nvPr/>
          </p:nvSpPr>
          <p:spPr>
            <a:xfrm>
              <a:off x="4251558" y="1769408"/>
              <a:ext cx="16614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16">
                  <a:solidFill>
                    <a:srgbClr val="FFFFFF"/>
                  </a:solidFill>
                  <a:latin typeface="Atma Medium"/>
                  <a:ea typeface="Atma Medium"/>
                  <a:cs typeface="Atma Medium"/>
                  <a:sym typeface="Atma Medium"/>
                </a:rPr>
                <a:t>de</a:t>
              </a:r>
              <a:endParaRPr/>
            </a:p>
          </p:txBody>
        </p:sp>
      </p:grpSp>
      <p:sp>
        <p:nvSpPr>
          <p:cNvPr id="109" name="Google Shape;109;g33955da9a62_0_1"/>
          <p:cNvSpPr txBox="1"/>
          <p:nvPr/>
        </p:nvSpPr>
        <p:spPr>
          <a:xfrm>
            <a:off x="742819" y="9004185"/>
            <a:ext cx="346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FBDFC8"/>
                </a:solidFill>
                <a:latin typeface="Arial"/>
                <a:ea typeface="Arial"/>
                <a:cs typeface="Arial"/>
                <a:sym typeface="Arial"/>
              </a:rPr>
              <a:t>Quaresma</a:t>
            </a:r>
            <a:endParaRPr/>
          </a:p>
        </p:txBody>
      </p:sp>
      <p:pic>
        <p:nvPicPr>
          <p:cNvPr descr="Un dibujo de un personaje animado&#10;&#10;El contenido generado por IA puede ser incorrecto." id="110" name="Google Shape;110;g33955da9a62_0_1"/>
          <p:cNvPicPr preferRelativeResize="0"/>
          <p:nvPr/>
        </p:nvPicPr>
        <p:blipFill rotWithShape="1">
          <a:blip r:embed="rId4">
            <a:alphaModFix/>
          </a:blip>
          <a:srcRect b="0" l="33982" r="34714" t="0"/>
          <a:stretch/>
        </p:blipFill>
        <p:spPr>
          <a:xfrm>
            <a:off x="190163" y="1898470"/>
            <a:ext cx="2894747" cy="52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3955da9a62_0_1"/>
          <p:cNvPicPr preferRelativeResize="0"/>
          <p:nvPr/>
        </p:nvPicPr>
        <p:blipFill rotWithShape="1">
          <a:blip r:embed="rId5">
            <a:alphaModFix/>
          </a:blip>
          <a:srcRect b="10682" l="6410" r="7766" t="3377"/>
          <a:stretch/>
        </p:blipFill>
        <p:spPr>
          <a:xfrm>
            <a:off x="11024735" y="0"/>
            <a:ext cx="7263266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0" y="1961852"/>
            <a:ext cx="18424064" cy="8325148"/>
          </a:xfrm>
          <a:custGeom>
            <a:rect b="b" l="l" r="r" t="t"/>
            <a:pathLst>
              <a:path extrusionOk="0" h="8325148" w="18424064">
                <a:moveTo>
                  <a:pt x="0" y="0"/>
                </a:moveTo>
                <a:lnTo>
                  <a:pt x="18424064" y="0"/>
                </a:lnTo>
                <a:lnTo>
                  <a:pt x="18424064" y="8325148"/>
                </a:lnTo>
                <a:lnTo>
                  <a:pt x="0" y="8325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909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0" y="4306361"/>
            <a:ext cx="3500580" cy="5701287"/>
          </a:xfrm>
          <a:custGeom>
            <a:rect b="b" l="l" r="r" t="t"/>
            <a:pathLst>
              <a:path extrusionOk="0" h="5701287" w="3500580">
                <a:moveTo>
                  <a:pt x="0" y="0"/>
                </a:moveTo>
                <a:lnTo>
                  <a:pt x="3500580" y="0"/>
                </a:lnTo>
                <a:lnTo>
                  <a:pt x="3500580" y="5701287"/>
                </a:lnTo>
                <a:lnTo>
                  <a:pt x="0" y="5701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350328" y="852646"/>
            <a:ext cx="2666859" cy="4949461"/>
          </a:xfrm>
          <a:custGeom>
            <a:rect b="b" l="l" r="r" t="t"/>
            <a:pathLst>
              <a:path extrusionOk="0" h="4949461" w="2666859">
                <a:moveTo>
                  <a:pt x="0" y="0"/>
                </a:moveTo>
                <a:lnTo>
                  <a:pt x="2666859" y="0"/>
                </a:lnTo>
                <a:lnTo>
                  <a:pt x="2666859" y="4949461"/>
                </a:lnTo>
                <a:lnTo>
                  <a:pt x="0" y="4949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5154681" y="4836758"/>
            <a:ext cx="3001615" cy="5170890"/>
          </a:xfrm>
          <a:custGeom>
            <a:rect b="b" l="l" r="r" t="t"/>
            <a:pathLst>
              <a:path extrusionOk="0" h="5170890" w="3001615">
                <a:moveTo>
                  <a:pt x="0" y="0"/>
                </a:moveTo>
                <a:lnTo>
                  <a:pt x="3001616" y="0"/>
                </a:lnTo>
                <a:lnTo>
                  <a:pt x="3001616" y="5170890"/>
                </a:lnTo>
                <a:lnTo>
                  <a:pt x="0" y="517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658310" y="503540"/>
            <a:ext cx="4618977" cy="4232182"/>
          </a:xfrm>
          <a:custGeom>
            <a:rect b="b" l="l" r="r" t="t"/>
            <a:pathLst>
              <a:path extrusionOk="0" h="4232182" w="4618977">
                <a:moveTo>
                  <a:pt x="0" y="0"/>
                </a:moveTo>
                <a:lnTo>
                  <a:pt x="4618978" y="0"/>
                </a:lnTo>
                <a:lnTo>
                  <a:pt x="4618978" y="4232182"/>
                </a:lnTo>
                <a:lnTo>
                  <a:pt x="0" y="4232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4369763" y="6974362"/>
            <a:ext cx="4047012" cy="2792769"/>
          </a:xfrm>
          <a:custGeom>
            <a:rect b="b" l="l" r="r" t="t"/>
            <a:pathLst>
              <a:path extrusionOk="0" h="2792769" w="4047012">
                <a:moveTo>
                  <a:pt x="0" y="0"/>
                </a:moveTo>
                <a:lnTo>
                  <a:pt x="4047012" y="0"/>
                </a:lnTo>
                <a:lnTo>
                  <a:pt x="4047012" y="2792768"/>
                </a:lnTo>
                <a:lnTo>
                  <a:pt x="0" y="2792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0562359" y="6124426"/>
            <a:ext cx="4011297" cy="3757324"/>
          </a:xfrm>
          <a:custGeom>
            <a:rect b="b" l="l" r="r" t="t"/>
            <a:pathLst>
              <a:path extrusionOk="0" h="3757324" w="4011297">
                <a:moveTo>
                  <a:pt x="0" y="0"/>
                </a:moveTo>
                <a:lnTo>
                  <a:pt x="4011297" y="0"/>
                </a:lnTo>
                <a:lnTo>
                  <a:pt x="4011297" y="3757324"/>
                </a:lnTo>
                <a:lnTo>
                  <a:pt x="0" y="375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5866934" y="551165"/>
            <a:ext cx="6690196" cy="10098641"/>
            <a:chOff x="0" y="0"/>
            <a:chExt cx="8920261" cy="13464855"/>
          </a:xfrm>
        </p:grpSpPr>
        <p:sp>
          <p:nvSpPr>
            <p:cNvPr id="124" name="Google Shape;124;p4"/>
            <p:cNvSpPr/>
            <p:nvPr/>
          </p:nvSpPr>
          <p:spPr>
            <a:xfrm>
              <a:off x="0" y="0"/>
              <a:ext cx="8920261" cy="13464855"/>
            </a:xfrm>
            <a:custGeom>
              <a:rect b="b" l="l" r="r" t="t"/>
              <a:pathLst>
                <a:path extrusionOk="0" h="13464855" w="8920261">
                  <a:moveTo>
                    <a:pt x="0" y="0"/>
                  </a:moveTo>
                  <a:lnTo>
                    <a:pt x="8920261" y="0"/>
                  </a:lnTo>
                  <a:lnTo>
                    <a:pt x="8920261" y="13464855"/>
                  </a:lnTo>
                  <a:lnTo>
                    <a:pt x="0" y="134648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-16834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214081" y="2297147"/>
              <a:ext cx="4510843" cy="4435280"/>
            </a:xfrm>
            <a:custGeom>
              <a:rect b="b" l="l" r="r" t="t"/>
              <a:pathLst>
                <a:path extrusionOk="0" h="4435280" w="4510843">
                  <a:moveTo>
                    <a:pt x="0" y="0"/>
                  </a:moveTo>
                  <a:lnTo>
                    <a:pt x="4510843" y="0"/>
                  </a:lnTo>
                  <a:lnTo>
                    <a:pt x="4510843" y="4435280"/>
                  </a:lnTo>
                  <a:lnTo>
                    <a:pt x="0" y="44352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4"/>
          <p:cNvSpPr txBox="1"/>
          <p:nvPr/>
        </p:nvSpPr>
        <p:spPr>
          <a:xfrm>
            <a:off x="621547" y="93109"/>
            <a:ext cx="17666453" cy="82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7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Feu coses bones; perquè així us assemblareu més a mi.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15992984" y="424301"/>
            <a:ext cx="1829144" cy="2105489"/>
          </a:xfrm>
          <a:custGeom>
            <a:rect b="b" l="l" r="r" t="t"/>
            <a:pathLst>
              <a:path extrusionOk="0" h="2105489" w="1829144">
                <a:moveTo>
                  <a:pt x="0" y="0"/>
                </a:moveTo>
                <a:lnTo>
                  <a:pt x="1829144" y="0"/>
                </a:lnTo>
                <a:lnTo>
                  <a:pt x="1829144" y="2105489"/>
                </a:lnTo>
                <a:lnTo>
                  <a:pt x="0" y="2105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0"/>
            <a:ext cx="10287000" cy="10287000"/>
          </a:xfrm>
          <a:custGeom>
            <a:rect b="b" l="l" r="r" t="t"/>
            <a:pathLst>
              <a:path extrusionOk="0"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10448905" y="3314700"/>
            <a:ext cx="7839095" cy="4680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T'ESTIMO, JESÚS!</a:t>
            </a:r>
            <a:endParaRPr/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T'ESTIMO, JESÚS! </a:t>
            </a:r>
            <a:endParaRPr/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 ETS LA MEVA FORÇA,</a:t>
            </a:r>
            <a:endParaRPr/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 ETS LA MEVA LLUM.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CC7D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5562600" y="1450181"/>
            <a:ext cx="12732224" cy="7386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 NOSTRE, QUE ESTEU EN EL CEL,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SIGUI SANTIFICAT EL VOSTRE NOM;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VINGUI A NOSALTRES EL VOSTRE REGNE;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FACI'S LA VOSTRA VOLUNTAT,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AIXÍ EN LA TERRA COM ES FA EN EL CEL.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NOSTRE PA DE CADA DIA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DONEU-NOS, SENYOR, EL DIA D'AVUI;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PERDONEU LES NOSTRES CULPES,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AIXÍ COM NOSALTRES PERDONEM ELS NOSTRES DEUTORS;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NO PERMETEU QUE NOSALTRES CAIGUEM EN TEMPTACIÓ;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 DESLLIUREU-NOS DE QUALSEVOL MAL. </a:t>
            </a:r>
            <a:r>
              <a:rPr b="1"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AMÉN. 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0" y="0"/>
            <a:ext cx="5562600" cy="10287000"/>
          </a:xfrm>
          <a:custGeom>
            <a:rect b="b" l="l" r="r" t="t"/>
            <a:pathLst>
              <a:path extrusionOk="0" h="10287000" w="5784376">
                <a:moveTo>
                  <a:pt x="0" y="0"/>
                </a:moveTo>
                <a:lnTo>
                  <a:pt x="5784376" y="0"/>
                </a:lnTo>
                <a:lnTo>
                  <a:pt x="57843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49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412" r="-2321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12587954" y="3602840"/>
            <a:ext cx="937992" cy="898501"/>
          </a:xfrm>
          <a:custGeom>
            <a:rect b="b" l="l" r="r" t="t"/>
            <a:pathLst>
              <a:path extrusionOk="0" h="898501" w="937992">
                <a:moveTo>
                  <a:pt x="0" y="0"/>
                </a:moveTo>
                <a:lnTo>
                  <a:pt x="937992" y="0"/>
                </a:lnTo>
                <a:lnTo>
                  <a:pt x="937992" y="898501"/>
                </a:lnTo>
                <a:lnTo>
                  <a:pt x="0" y="898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540" l="0" r="-302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0" y="0"/>
            <a:ext cx="9144000" cy="9404091"/>
          </a:xfrm>
          <a:custGeom>
            <a:rect b="b" l="l" r="r" t="t"/>
            <a:pathLst>
              <a:path extrusionOk="0" h="9404091" w="9144000">
                <a:moveTo>
                  <a:pt x="0" y="0"/>
                </a:moveTo>
                <a:lnTo>
                  <a:pt x="9144000" y="0"/>
                </a:lnTo>
                <a:lnTo>
                  <a:pt x="9144000" y="9404091"/>
                </a:lnTo>
                <a:lnTo>
                  <a:pt x="0" y="9404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8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10210800" y="8092207"/>
            <a:ext cx="3098917" cy="936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RECORDA: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7265750" y="8741075"/>
            <a:ext cx="11582400" cy="1359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44">
                <a:solidFill>
                  <a:srgbClr val="FBDFC8"/>
                </a:solidFill>
                <a:latin typeface="Arial"/>
                <a:ea typeface="Arial"/>
                <a:cs typeface="Arial"/>
                <a:sym typeface="Arial"/>
              </a:rPr>
              <a:t>JESÚS T'ESTIMA MOLT!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13796085" y="81905"/>
            <a:ext cx="4743581" cy="878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QUARESMA</a:t>
            </a:r>
            <a:endParaRPr/>
          </a:p>
        </p:txBody>
      </p:sp>
      <p:pic>
        <p:nvPicPr>
          <p:cNvPr descr="Un dibujo de un personaje animado&#10;&#10;El contenido generado por IA puede ser incorrecto." id="150" name="Google Shape;150;p7"/>
          <p:cNvPicPr preferRelativeResize="0"/>
          <p:nvPr/>
        </p:nvPicPr>
        <p:blipFill rotWithShape="1">
          <a:blip r:embed="rId6">
            <a:alphaModFix/>
          </a:blip>
          <a:srcRect b="0" l="33984" r="34713" t="0"/>
          <a:stretch/>
        </p:blipFill>
        <p:spPr>
          <a:xfrm>
            <a:off x="14720501" y="1897718"/>
            <a:ext cx="2894748" cy="520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Pastoral1</dc:creator>
</cp:coreProperties>
</file>