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</p:sldIdLst>
  <p:sldSz cx="18288000" cy="10287000"/>
  <p:notesSz cx="6858000" cy="9144000"/>
  <p:embeddedFontLst>
    <p:embeddedFont>
      <p:font typeface="Alyssum" panose="020B0604020202020204" charset="0"/>
      <p:regular r:id="rId9"/>
    </p:embeddedFont>
    <p:embeddedFont>
      <p:font typeface="Atma Medium" panose="020B0604020202020204" charset="0"/>
      <p:regular r:id="rId10"/>
    </p:embeddedFont>
    <p:embeddedFont>
      <p:font typeface="Atma Medium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815" r="-22815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3" name="Group 3"/>
          <p:cNvGrpSpPr/>
          <p:nvPr/>
        </p:nvGrpSpPr>
        <p:grpSpPr>
          <a:xfrm>
            <a:off x="2667000" y="2857500"/>
            <a:ext cx="7755671" cy="3752145"/>
            <a:chOff x="0" y="276225"/>
            <a:chExt cx="10340894" cy="5002860"/>
          </a:xfrm>
        </p:grpSpPr>
        <p:sp>
          <p:nvSpPr>
            <p:cNvPr id="4" name="TextBox 4"/>
            <p:cNvSpPr txBox="1"/>
            <p:nvPr/>
          </p:nvSpPr>
          <p:spPr>
            <a:xfrm>
              <a:off x="0" y="276225"/>
              <a:ext cx="10340894" cy="1705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87"/>
                </a:lnSpc>
                <a:spcBef>
                  <a:spcPct val="0"/>
                </a:spcBef>
              </a:pPr>
              <a:r>
                <a:rPr lang="en-US" sz="9763">
                  <a:solidFill>
                    <a:srgbClr val="94532B"/>
                  </a:solidFill>
                  <a:latin typeface="Alyssum"/>
                </a:rPr>
                <a:t>MIÉRCOLES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958529"/>
              <a:ext cx="10340894" cy="2320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64"/>
                </a:lnSpc>
                <a:spcBef>
                  <a:spcPct val="0"/>
                </a:spcBef>
              </a:pPr>
              <a:r>
                <a:rPr lang="en-US" sz="13294" dirty="0">
                  <a:solidFill>
                    <a:srgbClr val="000000"/>
                  </a:solidFill>
                  <a:latin typeface="Alyssum"/>
                </a:rPr>
                <a:t>CENIZA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251558" y="1769408"/>
              <a:ext cx="1488841" cy="13678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003"/>
                </a:lnSpc>
              </a:pPr>
              <a:r>
                <a:rPr lang="en-US" sz="5716" dirty="0">
                  <a:solidFill>
                    <a:srgbClr val="FFFFFF"/>
                  </a:solidFill>
                  <a:latin typeface="Atma Medium"/>
                </a:rPr>
                <a:t>de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57200" y="8877300"/>
            <a:ext cx="3328988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Lovelo Bold"/>
              </a:rPr>
              <a:t>Cuaresma</a:t>
            </a:r>
            <a:endParaRPr lang="en-US" sz="5199" dirty="0">
              <a:solidFill>
                <a:schemeClr val="accent6">
                  <a:lumMod val="40000"/>
                  <a:lumOff val="60000"/>
                </a:schemeClr>
              </a:solidFill>
              <a:latin typeface="Lovelo Bold"/>
            </a:endParaRPr>
          </a:p>
        </p:txBody>
      </p:sp>
      <p:pic>
        <p:nvPicPr>
          <p:cNvPr id="12" name="Imagen 11" descr="Un dibujo de un personaje animado&#10;&#10;El contenido generado por IA puede ser incorrecto.">
            <a:extLst>
              <a:ext uri="{FF2B5EF4-FFF2-40B4-BE49-F238E27FC236}">
                <a16:creationId xmlns:a16="http://schemas.microsoft.com/office/drawing/2014/main" id="{9AC3764E-5EE0-49AD-3A79-010BBDB95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9" b="95259" l="9830" r="89806">
                        <a14:foregroundMark x1="50243" y1="6034" x2="52913" y2="11422"/>
                        <a14:foregroundMark x1="52670" y1="82112" x2="53519" y2="93534"/>
                        <a14:foregroundMark x1="53519" y1="93534" x2="54126" y2="95259"/>
                        <a14:backgroundMark x1="56432" y1="50216" x2="56432" y2="50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56" r="35440"/>
          <a:stretch/>
        </p:blipFill>
        <p:spPr>
          <a:xfrm>
            <a:off x="10886" y="1759584"/>
            <a:ext cx="2732101" cy="4914665"/>
          </a:xfrm>
          <a:prstGeom prst="rect">
            <a:avLst/>
          </a:prstGeom>
        </p:spPr>
      </p:pic>
      <p:pic>
        <p:nvPicPr>
          <p:cNvPr id="9" name="Imagen 8" descr="Calendario&#10;&#10;El contenido generado por IA puede ser incorrecto.">
            <a:extLst>
              <a:ext uri="{FF2B5EF4-FFF2-40B4-BE49-F238E27FC236}">
                <a16:creationId xmlns:a16="http://schemas.microsoft.com/office/drawing/2014/main" id="{22BBB24F-373A-571F-D6C5-35FADD9D6A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3333" r="7049" b="13703"/>
          <a:stretch/>
        </p:blipFill>
        <p:spPr>
          <a:xfrm>
            <a:off x="10832646" y="0"/>
            <a:ext cx="7531554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83221" y="205423"/>
            <a:ext cx="1829144" cy="2105489"/>
          </a:xfrm>
          <a:custGeom>
            <a:avLst/>
            <a:gdLst/>
            <a:ahLst/>
            <a:cxnLst/>
            <a:rect l="l" t="t" r="r" b="b"/>
            <a:pathLst>
              <a:path w="1829144" h="2105489">
                <a:moveTo>
                  <a:pt x="0" y="0"/>
                </a:moveTo>
                <a:lnTo>
                  <a:pt x="1829144" y="0"/>
                </a:lnTo>
                <a:lnTo>
                  <a:pt x="1829144" y="2105489"/>
                </a:lnTo>
                <a:lnTo>
                  <a:pt x="0" y="2105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" name="Freeform 3"/>
          <p:cNvSpPr/>
          <p:nvPr/>
        </p:nvSpPr>
        <p:spPr>
          <a:xfrm>
            <a:off x="1028700" y="-1980785"/>
            <a:ext cx="5197695" cy="5110627"/>
          </a:xfrm>
          <a:custGeom>
            <a:avLst/>
            <a:gdLst/>
            <a:ahLst/>
            <a:cxnLst/>
            <a:rect l="l" t="t" r="r" b="b"/>
            <a:pathLst>
              <a:path w="5197695" h="5110627">
                <a:moveTo>
                  <a:pt x="0" y="0"/>
                </a:moveTo>
                <a:lnTo>
                  <a:pt x="5197695" y="0"/>
                </a:lnTo>
                <a:lnTo>
                  <a:pt x="5197695" y="5110627"/>
                </a:lnTo>
                <a:lnTo>
                  <a:pt x="0" y="51106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" name="TextBox 4"/>
          <p:cNvSpPr txBox="1"/>
          <p:nvPr/>
        </p:nvSpPr>
        <p:spPr>
          <a:xfrm>
            <a:off x="6096000" y="952500"/>
            <a:ext cx="10288051" cy="880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4400" dirty="0">
                <a:ln>
                  <a:noFill/>
                </a:ln>
                <a:solidFill>
                  <a:srgbClr val="131313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YO NO SOY NADA Y DEL POLVO NACÍ,</a:t>
            </a:r>
            <a:endParaRPr lang="ca-ES" sz="440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4400" dirty="0">
                <a:ln>
                  <a:noFill/>
                </a:ln>
                <a:solidFill>
                  <a:srgbClr val="131313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PERO TÚ ME AMAS Y MORISTE POR MÍ.</a:t>
            </a:r>
            <a:endParaRPr lang="ca-ES" sz="440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4400" dirty="0">
                <a:ln>
                  <a:noFill/>
                </a:ln>
                <a:solidFill>
                  <a:srgbClr val="131313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ANTE LA CRUZ SOLO PUEDO EXCLAMAR:</a:t>
            </a:r>
            <a:endParaRPr lang="ca-ES" sz="440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4400" dirty="0">
                <a:ln>
                  <a:noFill/>
                </a:ln>
                <a:solidFill>
                  <a:srgbClr val="131313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¡TUYO SOY, TUYO SOY!</a:t>
            </a:r>
            <a:endParaRPr lang="ca-ES" sz="440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4400" dirty="0">
                <a:ln>
                  <a:noFill/>
                </a:ln>
                <a:solidFill>
                  <a:srgbClr val="1313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 </a:t>
            </a:r>
            <a:endParaRPr lang="ca-ES" sz="440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4400" dirty="0">
                <a:ln>
                  <a:noFill/>
                </a:ln>
                <a:solidFill>
                  <a:srgbClr val="131313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TOMA MIS MANOS, TE PIDO;</a:t>
            </a:r>
            <a:endParaRPr lang="ca-ES" sz="440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4400" dirty="0">
                <a:ln>
                  <a:noFill/>
                </a:ln>
                <a:solidFill>
                  <a:srgbClr val="131313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TOMA MIS LABIOS, TE AMO;</a:t>
            </a:r>
            <a:endParaRPr lang="ca-ES" sz="440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4400" dirty="0">
                <a:ln>
                  <a:noFill/>
                </a:ln>
                <a:solidFill>
                  <a:srgbClr val="131313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TOMA MI VIDA. OH, PADRE, TUYO SOY.</a:t>
            </a:r>
            <a:endParaRPr lang="ca-ES" sz="440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4400" dirty="0">
                <a:ln>
                  <a:noFill/>
                </a:ln>
                <a:solidFill>
                  <a:srgbClr val="1313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 </a:t>
            </a:r>
            <a:endParaRPr lang="ca-ES" sz="440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4400" dirty="0">
                <a:ln>
                  <a:noFill/>
                </a:ln>
                <a:solidFill>
                  <a:srgbClr val="131313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CUANDO DE RODILLAS TE MIRO, JESÚS,</a:t>
            </a:r>
            <a:endParaRPr lang="ca-ES" sz="440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4400" dirty="0">
                <a:ln>
                  <a:noFill/>
                </a:ln>
                <a:solidFill>
                  <a:srgbClr val="131313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VEO TU GRANDEZA Y MI PEQUEÑEZ.</a:t>
            </a:r>
            <a:endParaRPr lang="ca-ES" sz="440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4400" dirty="0">
                <a:ln>
                  <a:noFill/>
                </a:ln>
                <a:solidFill>
                  <a:srgbClr val="131313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¿</a:t>
            </a:r>
            <a:r>
              <a:rPr lang="it-IT" sz="4400" dirty="0">
                <a:ln>
                  <a:noFill/>
                </a:ln>
                <a:solidFill>
                  <a:srgbClr val="131313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QU</a:t>
            </a:r>
            <a:r>
              <a:rPr lang="fr-FR" sz="4400" dirty="0">
                <a:ln>
                  <a:noFill/>
                </a:ln>
                <a:solidFill>
                  <a:srgbClr val="131313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É </a:t>
            </a:r>
            <a:r>
              <a:rPr lang="es-ES_tradnl" sz="4400" dirty="0">
                <a:ln>
                  <a:noFill/>
                </a:ln>
                <a:solidFill>
                  <a:srgbClr val="131313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PUEDO DARTE YO? SOLO MI SER:</a:t>
            </a:r>
            <a:endParaRPr lang="ca-ES" sz="440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4400" dirty="0">
                <a:ln>
                  <a:noFill/>
                </a:ln>
                <a:solidFill>
                  <a:srgbClr val="131313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¡TUYO SOY, TUYO SOY!</a:t>
            </a:r>
            <a:endParaRPr lang="ca-ES" sz="440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178" y="-315296"/>
            <a:ext cx="7232739" cy="10917593"/>
          </a:xfrm>
          <a:custGeom>
            <a:avLst/>
            <a:gdLst/>
            <a:ahLst/>
            <a:cxnLst/>
            <a:rect l="l" t="t" r="r" b="b"/>
            <a:pathLst>
              <a:path w="7232739" h="10917593">
                <a:moveTo>
                  <a:pt x="0" y="0"/>
                </a:moveTo>
                <a:lnTo>
                  <a:pt x="7232739" y="0"/>
                </a:lnTo>
                <a:lnTo>
                  <a:pt x="7232739" y="10917592"/>
                </a:lnTo>
                <a:lnTo>
                  <a:pt x="0" y="109175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68349"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BCAE1-EC07-E333-944D-04EAC8562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B69B3F0-591B-7D43-D6C1-F52C2D51162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815" r="-22815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2432764-E160-AFCC-479B-2FFE75913BFF}"/>
              </a:ext>
            </a:extLst>
          </p:cNvPr>
          <p:cNvGrpSpPr/>
          <p:nvPr/>
        </p:nvGrpSpPr>
        <p:grpSpPr>
          <a:xfrm>
            <a:off x="2667000" y="2857500"/>
            <a:ext cx="7755671" cy="3752145"/>
            <a:chOff x="0" y="276225"/>
            <a:chExt cx="10340894" cy="5002860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8341300-0DD6-E13A-198E-A5A5B719F3D8}"/>
                </a:ext>
              </a:extLst>
            </p:cNvPr>
            <p:cNvSpPr txBox="1"/>
            <p:nvPr/>
          </p:nvSpPr>
          <p:spPr>
            <a:xfrm>
              <a:off x="0" y="276225"/>
              <a:ext cx="10340894" cy="1705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87"/>
                </a:lnSpc>
                <a:spcBef>
                  <a:spcPct val="0"/>
                </a:spcBef>
              </a:pPr>
              <a:r>
                <a:rPr lang="en-US" sz="9763">
                  <a:solidFill>
                    <a:srgbClr val="94532B"/>
                  </a:solidFill>
                  <a:latin typeface="Alyssum"/>
                </a:rPr>
                <a:t>MIÉRCOLES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7FE887D-8811-B1E0-CA66-0AE016304698}"/>
                </a:ext>
              </a:extLst>
            </p:cNvPr>
            <p:cNvSpPr txBox="1"/>
            <p:nvPr/>
          </p:nvSpPr>
          <p:spPr>
            <a:xfrm>
              <a:off x="0" y="2958529"/>
              <a:ext cx="10340894" cy="2320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64"/>
                </a:lnSpc>
                <a:spcBef>
                  <a:spcPct val="0"/>
                </a:spcBef>
              </a:pPr>
              <a:r>
                <a:rPr lang="en-US" sz="13294" dirty="0">
                  <a:solidFill>
                    <a:srgbClr val="000000"/>
                  </a:solidFill>
                  <a:latin typeface="Alyssum"/>
                </a:rPr>
                <a:t>CENIZA</a:t>
              </a: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CCFF35BB-9C7D-9338-E3C4-8F00FC9605D6}"/>
                </a:ext>
              </a:extLst>
            </p:cNvPr>
            <p:cNvSpPr txBox="1"/>
            <p:nvPr/>
          </p:nvSpPr>
          <p:spPr>
            <a:xfrm>
              <a:off x="4251558" y="1769408"/>
              <a:ext cx="1488841" cy="13678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003"/>
                </a:lnSpc>
              </a:pPr>
              <a:r>
                <a:rPr lang="en-US" sz="5716" dirty="0">
                  <a:solidFill>
                    <a:srgbClr val="FFFFFF"/>
                  </a:solidFill>
                  <a:latin typeface="Atma Medium"/>
                </a:rPr>
                <a:t>de</a:t>
              </a:r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3D4226E3-1260-4BA7-FB64-336999BC0B34}"/>
              </a:ext>
            </a:extLst>
          </p:cNvPr>
          <p:cNvSpPr txBox="1"/>
          <p:nvPr/>
        </p:nvSpPr>
        <p:spPr>
          <a:xfrm>
            <a:off x="457200" y="8877300"/>
            <a:ext cx="3328988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Lovelo Bold"/>
              </a:rPr>
              <a:t>Cuaresma</a:t>
            </a:r>
            <a:endParaRPr lang="en-US" sz="5199" dirty="0">
              <a:solidFill>
                <a:schemeClr val="accent6">
                  <a:lumMod val="40000"/>
                  <a:lumOff val="60000"/>
                </a:schemeClr>
              </a:solidFill>
              <a:latin typeface="Lovelo Bold"/>
            </a:endParaRPr>
          </a:p>
        </p:txBody>
      </p:sp>
      <p:pic>
        <p:nvPicPr>
          <p:cNvPr id="12" name="Imagen 11" descr="Un dibujo de un personaje animado&#10;&#10;El contenido generado por IA puede ser incorrecto.">
            <a:extLst>
              <a:ext uri="{FF2B5EF4-FFF2-40B4-BE49-F238E27FC236}">
                <a16:creationId xmlns:a16="http://schemas.microsoft.com/office/drawing/2014/main" id="{2E527FBC-5BFD-D9EE-CDD5-86D2C0A0A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9" b="95259" l="9830" r="89806">
                        <a14:foregroundMark x1="50243" y1="6034" x2="52913" y2="11422"/>
                        <a14:foregroundMark x1="52670" y1="82112" x2="53519" y2="93534"/>
                        <a14:foregroundMark x1="53519" y1="93534" x2="54126" y2="95259"/>
                        <a14:backgroundMark x1="56432" y1="50216" x2="56432" y2="50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56" r="35440"/>
          <a:stretch/>
        </p:blipFill>
        <p:spPr>
          <a:xfrm>
            <a:off x="10886" y="1759584"/>
            <a:ext cx="2732101" cy="4914665"/>
          </a:xfrm>
          <a:prstGeom prst="rect">
            <a:avLst/>
          </a:prstGeom>
        </p:spPr>
      </p:pic>
      <p:pic>
        <p:nvPicPr>
          <p:cNvPr id="9" name="Imagen 8" descr="Calendario&#10;&#10;El contenido generado por IA puede ser incorrecto.">
            <a:extLst>
              <a:ext uri="{FF2B5EF4-FFF2-40B4-BE49-F238E27FC236}">
                <a16:creationId xmlns:a16="http://schemas.microsoft.com/office/drawing/2014/main" id="{33A98A32-BF4E-0010-AD89-1823297E53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3333" r="7049" b="13703"/>
          <a:stretch/>
        </p:blipFill>
        <p:spPr>
          <a:xfrm>
            <a:off x="10832646" y="0"/>
            <a:ext cx="7531554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4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961852"/>
            <a:ext cx="18424064" cy="8325148"/>
          </a:xfrm>
          <a:custGeom>
            <a:avLst/>
            <a:gdLst/>
            <a:ahLst/>
            <a:cxnLst/>
            <a:rect l="l" t="t" r="r" b="b"/>
            <a:pathLst>
              <a:path w="18424064" h="8325148">
                <a:moveTo>
                  <a:pt x="0" y="0"/>
                </a:moveTo>
                <a:lnTo>
                  <a:pt x="18424064" y="0"/>
                </a:lnTo>
                <a:lnTo>
                  <a:pt x="18424064" y="8325148"/>
                </a:lnTo>
                <a:lnTo>
                  <a:pt x="0" y="8325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19093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" name="Freeform 3"/>
          <p:cNvSpPr/>
          <p:nvPr/>
        </p:nvSpPr>
        <p:spPr>
          <a:xfrm>
            <a:off x="0" y="4306361"/>
            <a:ext cx="3500580" cy="5701287"/>
          </a:xfrm>
          <a:custGeom>
            <a:avLst/>
            <a:gdLst/>
            <a:ahLst/>
            <a:cxnLst/>
            <a:rect l="l" t="t" r="r" b="b"/>
            <a:pathLst>
              <a:path w="3500580" h="5701287">
                <a:moveTo>
                  <a:pt x="0" y="0"/>
                </a:moveTo>
                <a:lnTo>
                  <a:pt x="3500580" y="0"/>
                </a:lnTo>
                <a:lnTo>
                  <a:pt x="3500580" y="5701287"/>
                </a:lnTo>
                <a:lnTo>
                  <a:pt x="0" y="57012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" name="Freeform 4"/>
          <p:cNvSpPr/>
          <p:nvPr/>
        </p:nvSpPr>
        <p:spPr>
          <a:xfrm>
            <a:off x="3429467" y="1028700"/>
            <a:ext cx="2666859" cy="4949461"/>
          </a:xfrm>
          <a:custGeom>
            <a:avLst/>
            <a:gdLst/>
            <a:ahLst/>
            <a:cxnLst/>
            <a:rect l="l" t="t" r="r" b="b"/>
            <a:pathLst>
              <a:path w="2666859" h="4949461">
                <a:moveTo>
                  <a:pt x="0" y="0"/>
                </a:moveTo>
                <a:lnTo>
                  <a:pt x="2666859" y="0"/>
                </a:lnTo>
                <a:lnTo>
                  <a:pt x="2666859" y="4949461"/>
                </a:lnTo>
                <a:lnTo>
                  <a:pt x="0" y="49494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" name="Freeform 5"/>
          <p:cNvSpPr/>
          <p:nvPr/>
        </p:nvSpPr>
        <p:spPr>
          <a:xfrm>
            <a:off x="15154681" y="4836758"/>
            <a:ext cx="3001615" cy="5170890"/>
          </a:xfrm>
          <a:custGeom>
            <a:avLst/>
            <a:gdLst/>
            <a:ahLst/>
            <a:cxnLst/>
            <a:rect l="l" t="t" r="r" b="b"/>
            <a:pathLst>
              <a:path w="3001615" h="5170890">
                <a:moveTo>
                  <a:pt x="0" y="0"/>
                </a:moveTo>
                <a:lnTo>
                  <a:pt x="3001616" y="0"/>
                </a:lnTo>
                <a:lnTo>
                  <a:pt x="3001616" y="5170890"/>
                </a:lnTo>
                <a:lnTo>
                  <a:pt x="0" y="51708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" name="Freeform 6"/>
          <p:cNvSpPr/>
          <p:nvPr/>
        </p:nvSpPr>
        <p:spPr>
          <a:xfrm>
            <a:off x="11380184" y="911318"/>
            <a:ext cx="4618977" cy="4232182"/>
          </a:xfrm>
          <a:custGeom>
            <a:avLst/>
            <a:gdLst/>
            <a:ahLst/>
            <a:cxnLst/>
            <a:rect l="l" t="t" r="r" b="b"/>
            <a:pathLst>
              <a:path w="4618977" h="4232182">
                <a:moveTo>
                  <a:pt x="0" y="0"/>
                </a:moveTo>
                <a:lnTo>
                  <a:pt x="4618978" y="0"/>
                </a:lnTo>
                <a:lnTo>
                  <a:pt x="4618978" y="4232182"/>
                </a:lnTo>
                <a:lnTo>
                  <a:pt x="0" y="42321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7" name="Freeform 7"/>
          <p:cNvSpPr/>
          <p:nvPr/>
        </p:nvSpPr>
        <p:spPr>
          <a:xfrm>
            <a:off x="4369763" y="6974362"/>
            <a:ext cx="4047012" cy="2792769"/>
          </a:xfrm>
          <a:custGeom>
            <a:avLst/>
            <a:gdLst/>
            <a:ahLst/>
            <a:cxnLst/>
            <a:rect l="l" t="t" r="r" b="b"/>
            <a:pathLst>
              <a:path w="4047012" h="2792769">
                <a:moveTo>
                  <a:pt x="0" y="0"/>
                </a:moveTo>
                <a:lnTo>
                  <a:pt x="4047012" y="0"/>
                </a:lnTo>
                <a:lnTo>
                  <a:pt x="4047012" y="2792768"/>
                </a:lnTo>
                <a:lnTo>
                  <a:pt x="0" y="27927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8" name="Freeform 8"/>
          <p:cNvSpPr/>
          <p:nvPr/>
        </p:nvSpPr>
        <p:spPr>
          <a:xfrm>
            <a:off x="10562359" y="6124426"/>
            <a:ext cx="4011297" cy="3757324"/>
          </a:xfrm>
          <a:custGeom>
            <a:avLst/>
            <a:gdLst/>
            <a:ahLst/>
            <a:cxnLst/>
            <a:rect l="l" t="t" r="r" b="b"/>
            <a:pathLst>
              <a:path w="4011297" h="3757324">
                <a:moveTo>
                  <a:pt x="0" y="0"/>
                </a:moveTo>
                <a:lnTo>
                  <a:pt x="4011297" y="0"/>
                </a:lnTo>
                <a:lnTo>
                  <a:pt x="4011297" y="3757324"/>
                </a:lnTo>
                <a:lnTo>
                  <a:pt x="0" y="37573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9" name="TextBox 9"/>
          <p:cNvSpPr txBox="1"/>
          <p:nvPr/>
        </p:nvSpPr>
        <p:spPr>
          <a:xfrm>
            <a:off x="1295400" y="78745"/>
            <a:ext cx="17666453" cy="784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30"/>
              </a:lnSpc>
              <a:spcBef>
                <a:spcPct val="0"/>
              </a:spcBef>
            </a:pPr>
            <a:r>
              <a:rPr lang="en-US" sz="4807" dirty="0">
                <a:solidFill>
                  <a:srgbClr val="990000"/>
                </a:solidFill>
                <a:latin typeface="Lovelo Bold"/>
              </a:rPr>
              <a:t>HACED OBRAS BUENAS; ASÍ OS PARECERÉIS MÁS A MÍ.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866934" y="551165"/>
            <a:ext cx="6690196" cy="10098641"/>
            <a:chOff x="0" y="0"/>
            <a:chExt cx="8920261" cy="134648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920261" cy="13464855"/>
            </a:xfrm>
            <a:custGeom>
              <a:avLst/>
              <a:gdLst/>
              <a:ahLst/>
              <a:cxnLst/>
              <a:rect l="l" t="t" r="r" b="b"/>
              <a:pathLst>
                <a:path w="8920261" h="13464855">
                  <a:moveTo>
                    <a:pt x="0" y="0"/>
                  </a:moveTo>
                  <a:lnTo>
                    <a:pt x="8920261" y="0"/>
                  </a:lnTo>
                  <a:lnTo>
                    <a:pt x="8920261" y="13464855"/>
                  </a:lnTo>
                  <a:lnTo>
                    <a:pt x="0" y="13464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r="-168349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214081" y="2297147"/>
              <a:ext cx="4510843" cy="4435280"/>
            </a:xfrm>
            <a:custGeom>
              <a:avLst/>
              <a:gdLst/>
              <a:ahLst/>
              <a:cxnLst/>
              <a:rect l="l" t="t" r="r" b="b"/>
              <a:pathLst>
                <a:path w="4510843" h="4435280">
                  <a:moveTo>
                    <a:pt x="0" y="0"/>
                  </a:moveTo>
                  <a:lnTo>
                    <a:pt x="4510843" y="0"/>
                  </a:lnTo>
                  <a:lnTo>
                    <a:pt x="4510843" y="4435280"/>
                  </a:lnTo>
                  <a:lnTo>
                    <a:pt x="0" y="4435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ca-E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79111" y="3257317"/>
            <a:ext cx="6475123" cy="3134137"/>
            <a:chOff x="0" y="228600"/>
            <a:chExt cx="8633497" cy="4178849"/>
          </a:xfrm>
        </p:grpSpPr>
        <p:sp>
          <p:nvSpPr>
            <p:cNvPr id="3" name="TextBox 3"/>
            <p:cNvSpPr txBox="1"/>
            <p:nvPr/>
          </p:nvSpPr>
          <p:spPr>
            <a:xfrm>
              <a:off x="0" y="228600"/>
              <a:ext cx="8633497" cy="14260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36"/>
                </a:lnSpc>
                <a:spcBef>
                  <a:spcPct val="0"/>
                </a:spcBef>
              </a:pPr>
              <a:r>
                <a:rPr lang="en-US" sz="8151">
                  <a:solidFill>
                    <a:srgbClr val="94532B"/>
                  </a:solidFill>
                  <a:latin typeface="Alyssum"/>
                </a:rPr>
                <a:t>MIÉRCOLES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474227"/>
              <a:ext cx="8633497" cy="1933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89"/>
                </a:lnSpc>
                <a:spcBef>
                  <a:spcPct val="0"/>
                </a:spcBef>
              </a:pPr>
              <a:r>
                <a:rPr lang="en-US" sz="11099">
                  <a:solidFill>
                    <a:srgbClr val="000000"/>
                  </a:solidFill>
                  <a:latin typeface="Alyssum"/>
                </a:rPr>
                <a:t>CENIZA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549577" y="1486961"/>
              <a:ext cx="1122007" cy="11456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681"/>
                </a:lnSpc>
              </a:pPr>
              <a:r>
                <a:rPr lang="en-US" sz="4772" dirty="0">
                  <a:solidFill>
                    <a:srgbClr val="FFFFFF"/>
                  </a:solidFill>
                  <a:latin typeface="Atma Medium"/>
                </a:rPr>
                <a:t>de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48400" y="338626"/>
            <a:ext cx="11733750" cy="9609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84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Lovelo Bold"/>
              </a:rPr>
              <a:t>PADRE NUESTRO,</a:t>
            </a:r>
          </a:p>
          <a:p>
            <a:pPr algn="ctr">
              <a:lnSpc>
                <a:spcPts val="6284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Lovelo Bold"/>
              </a:rPr>
              <a:t>QUE ESTÁS EN EL CIELO,</a:t>
            </a:r>
          </a:p>
          <a:p>
            <a:pPr algn="ctr">
              <a:lnSpc>
                <a:spcPts val="6284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Lovelo Bold"/>
              </a:rPr>
              <a:t>SANTIFICADO SEA TU NOMBRE;</a:t>
            </a:r>
          </a:p>
          <a:p>
            <a:pPr algn="ctr">
              <a:lnSpc>
                <a:spcPts val="6284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Lovelo Bold"/>
              </a:rPr>
              <a:t>VENGA A NOSOTROS TU REINO;</a:t>
            </a:r>
          </a:p>
          <a:p>
            <a:pPr algn="ctr">
              <a:lnSpc>
                <a:spcPts val="6284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Lovelo Bold"/>
              </a:rPr>
              <a:t>HÁGASE TU VOLUNTAD </a:t>
            </a:r>
          </a:p>
          <a:p>
            <a:pPr algn="ctr">
              <a:lnSpc>
                <a:spcPts val="6284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Lovelo Bold"/>
              </a:rPr>
              <a:t>EN LA TIERRA COMO EN EL CIELO.</a:t>
            </a:r>
          </a:p>
          <a:p>
            <a:pPr algn="ctr">
              <a:lnSpc>
                <a:spcPts val="6284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Lovelo Bold"/>
              </a:rPr>
              <a:t>DANOS HOY NUESTRO PAN DE CADA DÍA;</a:t>
            </a:r>
          </a:p>
          <a:p>
            <a:pPr algn="ctr">
              <a:lnSpc>
                <a:spcPts val="6284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Lovelo Bold"/>
              </a:rPr>
              <a:t>PERDONA NUESTRAS OFENSAS,</a:t>
            </a:r>
          </a:p>
          <a:p>
            <a:pPr algn="ctr">
              <a:lnSpc>
                <a:spcPts val="6284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Lovelo Bold"/>
              </a:rPr>
              <a:t>COMO TAMBIÉN NOSOTROS PERDONAMOS </a:t>
            </a:r>
          </a:p>
          <a:p>
            <a:pPr algn="ctr">
              <a:lnSpc>
                <a:spcPts val="6284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Lovelo Bold"/>
              </a:rPr>
              <a:t>A LOS QUE NOS OFENDEN;</a:t>
            </a:r>
          </a:p>
          <a:p>
            <a:pPr algn="ctr">
              <a:lnSpc>
                <a:spcPts val="6284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Lovelo Bold"/>
              </a:rPr>
              <a:t>NO NOS DEJES CAER EN LA TENTACIÓN,</a:t>
            </a:r>
          </a:p>
          <a:p>
            <a:pPr algn="ctr">
              <a:lnSpc>
                <a:spcPts val="6284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Lovelo Bold"/>
              </a:rPr>
              <a:t>Y LÍBRANOS DEL MAL. </a:t>
            </a:r>
            <a:r>
              <a:rPr lang="en-US" sz="4000" b="1" dirty="0">
                <a:solidFill>
                  <a:srgbClr val="000000"/>
                </a:solidFill>
                <a:latin typeface="Lovelo Bold"/>
              </a:rPr>
              <a:t>AMÉN.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5784376" cy="10287000"/>
          </a:xfrm>
          <a:custGeom>
            <a:avLst/>
            <a:gdLst/>
            <a:ahLst/>
            <a:cxnLst/>
            <a:rect l="l" t="t" r="r" b="b"/>
            <a:pathLst>
              <a:path w="5784376" h="10287000">
                <a:moveTo>
                  <a:pt x="0" y="0"/>
                </a:moveTo>
                <a:lnTo>
                  <a:pt x="5784376" y="0"/>
                </a:lnTo>
                <a:lnTo>
                  <a:pt x="578437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7841"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16" r="-2321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" name="Freeform 3"/>
          <p:cNvSpPr/>
          <p:nvPr/>
        </p:nvSpPr>
        <p:spPr>
          <a:xfrm>
            <a:off x="12587954" y="3602840"/>
            <a:ext cx="937992" cy="898501"/>
          </a:xfrm>
          <a:custGeom>
            <a:avLst/>
            <a:gdLst/>
            <a:ahLst/>
            <a:cxnLst/>
            <a:rect l="l" t="t" r="r" b="b"/>
            <a:pathLst>
              <a:path w="937992" h="898501">
                <a:moveTo>
                  <a:pt x="0" y="0"/>
                </a:moveTo>
                <a:lnTo>
                  <a:pt x="937992" y="0"/>
                </a:lnTo>
                <a:lnTo>
                  <a:pt x="937992" y="898501"/>
                </a:lnTo>
                <a:lnTo>
                  <a:pt x="0" y="8985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0231" b="-14542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" name="TextBox 4"/>
          <p:cNvSpPr txBox="1"/>
          <p:nvPr/>
        </p:nvSpPr>
        <p:spPr>
          <a:xfrm>
            <a:off x="9675289" y="8190373"/>
            <a:ext cx="3713875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Atma Medium Bold"/>
              </a:rPr>
              <a:t>RECUERDA: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74229" y="8837975"/>
            <a:ext cx="12192000" cy="1359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63"/>
              </a:lnSpc>
            </a:pPr>
            <a:r>
              <a:rPr lang="en-US" sz="8045" dirty="0">
                <a:solidFill>
                  <a:srgbClr val="FBDFC8"/>
                </a:solidFill>
                <a:latin typeface="Lovelo Bold"/>
              </a:rPr>
              <a:t>¡JESÚS TE QUIERE MUCHO!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632740" y="181191"/>
            <a:ext cx="3313212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chemeClr val="accent6">
                    <a:lumMod val="50000"/>
                  </a:schemeClr>
                </a:solidFill>
                <a:latin typeface="Lovelo Bold"/>
              </a:rPr>
              <a:t>Cuaresma</a:t>
            </a:r>
            <a:endParaRPr lang="en-US" sz="5199" dirty="0">
              <a:solidFill>
                <a:schemeClr val="accent6">
                  <a:lumMod val="50000"/>
                </a:schemeClr>
              </a:solidFill>
              <a:latin typeface="Lovelo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9144000" cy="9404091"/>
          </a:xfrm>
          <a:custGeom>
            <a:avLst/>
            <a:gdLst/>
            <a:ahLst/>
            <a:cxnLst/>
            <a:rect l="l" t="t" r="r" b="b"/>
            <a:pathLst>
              <a:path w="9144000" h="9404091">
                <a:moveTo>
                  <a:pt x="0" y="0"/>
                </a:moveTo>
                <a:lnTo>
                  <a:pt x="9144000" y="0"/>
                </a:lnTo>
                <a:lnTo>
                  <a:pt x="9144000" y="9404091"/>
                </a:lnTo>
                <a:lnTo>
                  <a:pt x="0" y="94040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844"/>
            </a:stretch>
          </a:blipFill>
        </p:spPr>
        <p:txBody>
          <a:bodyPr/>
          <a:lstStyle/>
          <a:p>
            <a:endParaRPr lang="ca-ES"/>
          </a:p>
        </p:txBody>
      </p:sp>
      <p:pic>
        <p:nvPicPr>
          <p:cNvPr id="8" name="Imagen 7" descr="Un dibujo de un personaje animado&#10;&#10;El contenido generado por IA puede ser incorrecto.">
            <a:extLst>
              <a:ext uri="{FF2B5EF4-FFF2-40B4-BE49-F238E27FC236}">
                <a16:creationId xmlns:a16="http://schemas.microsoft.com/office/drawing/2014/main" id="{BBC67945-573C-6EA0-59CD-7B989D756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19" b="95259" l="9830" r="89806">
                        <a14:foregroundMark x1="50243" y1="6034" x2="52913" y2="11422"/>
                        <a14:foregroundMark x1="52670" y1="82112" x2="53519" y2="93534"/>
                        <a14:foregroundMark x1="53519" y1="93534" x2="54126" y2="95259"/>
                        <a14:backgroundMark x1="56432" y1="50216" x2="56432" y2="50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56" r="35440"/>
          <a:stretch/>
        </p:blipFill>
        <p:spPr>
          <a:xfrm>
            <a:off x="14621854" y="1594757"/>
            <a:ext cx="2732101" cy="49146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191</Words>
  <Application>Microsoft Office PowerPoint</Application>
  <PresentationFormat>Personalizado</PresentationFormat>
  <Paragraphs>40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Atma Medium Bold</vt:lpstr>
      <vt:lpstr>Alyssum</vt:lpstr>
      <vt:lpstr>Arial</vt:lpstr>
      <vt:lpstr>Atma Medium</vt:lpstr>
      <vt:lpstr>Lovelo Bold</vt:lpstr>
      <vt:lpstr>Helvetica Neue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Celebración_ceniza</dc:title>
  <dc:creator>Pastoral1</dc:creator>
  <cp:lastModifiedBy>Victor Martinez</cp:lastModifiedBy>
  <cp:revision>6</cp:revision>
  <dcterms:created xsi:type="dcterms:W3CDTF">2006-08-16T00:00:00Z</dcterms:created>
  <dcterms:modified xsi:type="dcterms:W3CDTF">2025-02-24T08:19:47Z</dcterms:modified>
  <dc:identifier>DAFYUPEOo64</dc:identifier>
</cp:coreProperties>
</file>