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ts val="8600"/>
      </a:lnSpc>
      <a:spcBef>
        <a:spcPts val="0"/>
      </a:spcBef>
      <a:spcAft>
        <a:spcPts val="0"/>
      </a:spcAft>
      <a:buClrTx/>
      <a:buSzTx/>
      <a:buFontTx/>
      <a:buNone/>
      <a:tabLst/>
      <a:defRPr kumimoji="0" sz="6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ts val="8600"/>
      </a:lnSpc>
      <a:spcBef>
        <a:spcPts val="0"/>
      </a:spcBef>
      <a:spcAft>
        <a:spcPts val="0"/>
      </a:spcAft>
      <a:buClrTx/>
      <a:buSzTx/>
      <a:buFontTx/>
      <a:buNone/>
      <a:tabLst/>
      <a:defRPr kumimoji="0" sz="6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ts val="8600"/>
      </a:lnSpc>
      <a:spcBef>
        <a:spcPts val="0"/>
      </a:spcBef>
      <a:spcAft>
        <a:spcPts val="0"/>
      </a:spcAft>
      <a:buClrTx/>
      <a:buSzTx/>
      <a:buFontTx/>
      <a:buNone/>
      <a:tabLst/>
      <a:defRPr kumimoji="0" sz="6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ts val="8600"/>
      </a:lnSpc>
      <a:spcBef>
        <a:spcPts val="0"/>
      </a:spcBef>
      <a:spcAft>
        <a:spcPts val="0"/>
      </a:spcAft>
      <a:buClrTx/>
      <a:buSzTx/>
      <a:buFontTx/>
      <a:buNone/>
      <a:tabLst/>
      <a:defRPr kumimoji="0" sz="6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ts val="8600"/>
      </a:lnSpc>
      <a:spcBef>
        <a:spcPts val="0"/>
      </a:spcBef>
      <a:spcAft>
        <a:spcPts val="0"/>
      </a:spcAft>
      <a:buClrTx/>
      <a:buSzTx/>
      <a:buFontTx/>
      <a:buNone/>
      <a:tabLst/>
      <a:defRPr kumimoji="0" sz="6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ts val="8600"/>
      </a:lnSpc>
      <a:spcBef>
        <a:spcPts val="0"/>
      </a:spcBef>
      <a:spcAft>
        <a:spcPts val="0"/>
      </a:spcAft>
      <a:buClrTx/>
      <a:buSzTx/>
      <a:buFontTx/>
      <a:buNone/>
      <a:tabLst/>
      <a:defRPr kumimoji="0" sz="6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ts val="8600"/>
      </a:lnSpc>
      <a:spcBef>
        <a:spcPts val="0"/>
      </a:spcBef>
      <a:spcAft>
        <a:spcPts val="0"/>
      </a:spcAft>
      <a:buClrTx/>
      <a:buSzTx/>
      <a:buFontTx/>
      <a:buNone/>
      <a:tabLst/>
      <a:defRPr kumimoji="0" sz="6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ts val="8600"/>
      </a:lnSpc>
      <a:spcBef>
        <a:spcPts val="0"/>
      </a:spcBef>
      <a:spcAft>
        <a:spcPts val="0"/>
      </a:spcAft>
      <a:buClrTx/>
      <a:buSzTx/>
      <a:buFontTx/>
      <a:buNone/>
      <a:tabLst/>
      <a:defRPr kumimoji="0" sz="6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ts val="8600"/>
      </a:lnSpc>
      <a:spcBef>
        <a:spcPts val="0"/>
      </a:spcBef>
      <a:spcAft>
        <a:spcPts val="0"/>
      </a:spcAft>
      <a:buClrTx/>
      <a:buSzTx/>
      <a:buFontTx/>
      <a:buNone/>
      <a:tabLst/>
      <a:defRPr kumimoji="0" sz="6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8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del título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0207625" y="3657600"/>
            <a:ext cx="7162800" cy="662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lnSpc>
                <a:spcPct val="100000"/>
              </a:lnSpc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n 2" descr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2291" y="2999865"/>
            <a:ext cx="10375709" cy="3932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8DCA3481-7BBC-77B5-3D6A-74E90F833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2382" r="6591" b="14821"/>
          <a:stretch/>
        </p:blipFill>
        <p:spPr>
          <a:xfrm>
            <a:off x="0" y="0"/>
            <a:ext cx="7663543" cy="102940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099" y="2563609"/>
            <a:ext cx="6581720" cy="669469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3"/>
          <p:cNvSpPr txBox="1"/>
          <p:nvPr/>
        </p:nvSpPr>
        <p:spPr>
          <a:xfrm>
            <a:off x="852098" y="686524"/>
            <a:ext cx="10300097" cy="8738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TINC UNA LLUM AL COR, </a:t>
            </a:r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QUE M’AJUDA A SOMIAR.</a:t>
            </a:r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TINC UNA LLUM AL COR,</a:t>
            </a:r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QUE M’AJUDA A ESTIMAR.</a:t>
            </a:r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TINC UNA LLUM AL COR,</a:t>
            </a:r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PER A TENIR MOLTS AMICS.</a:t>
            </a:r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TINC UNA LLUM AL COR,</a:t>
            </a:r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QUAN JESÚS ESTÀ AMB MI.</a:t>
            </a:r>
          </a:p>
        </p:txBody>
      </p:sp>
      <p:pic>
        <p:nvPicPr>
          <p:cNvPr id="98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5019" y="636428"/>
            <a:ext cx="6813267" cy="7385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0783" y="291781"/>
            <a:ext cx="1637655" cy="1885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 descr="Picture 2"/>
          <p:cNvPicPr>
            <a:picLocks noChangeAspect="1"/>
          </p:cNvPicPr>
          <p:nvPr/>
        </p:nvPicPr>
        <p:blipFill>
          <a:blip r:embed="rId2"/>
          <a:srcRect l="13665" r="136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514812" y="3130250"/>
            <a:ext cx="2102576" cy="6701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124289" y="3133339"/>
            <a:ext cx="2185336" cy="6698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764" y="3130250"/>
            <a:ext cx="3617321" cy="67455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Jesús en una gran barca rodeado de niños y niñas estilo Disney.png" descr="Jesús en una gran barca rodeado de niños y niñas estilo Disn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162" y="-14894"/>
            <a:ext cx="10316788" cy="10316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19" y="389834"/>
            <a:ext cx="6534756" cy="9431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366" y="7776812"/>
            <a:ext cx="3481124" cy="2857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8293" y="7776916"/>
            <a:ext cx="5902095" cy="245469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5"/>
          <p:cNvSpPr txBox="1"/>
          <p:nvPr/>
        </p:nvSpPr>
        <p:spPr>
          <a:xfrm>
            <a:off x="6809799" y="875060"/>
            <a:ext cx="11198774" cy="7731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defRPr sz="5100">
                <a:latin typeface="+mj-lt"/>
                <a:ea typeface="+mj-ea"/>
                <a:cs typeface="+mj-cs"/>
                <a:sym typeface="Calibri"/>
              </a:defRPr>
            </a:pPr>
            <a:r>
              <a:t>REINA DEL CEL, ALEGREU-VOS, AL·LELUIA.</a:t>
            </a:r>
          </a:p>
          <a:p>
            <a:pPr algn="ctr">
              <a:lnSpc>
                <a:spcPct val="100000"/>
              </a:lnSpc>
              <a:defRPr sz="5100">
                <a:latin typeface="+mj-lt"/>
                <a:ea typeface="+mj-ea"/>
                <a:cs typeface="+mj-cs"/>
                <a:sym typeface="Calibri"/>
              </a:defRPr>
            </a:pPr>
            <a:r>
              <a:t>PERQUÈ AQUELL QUE MERESQUÉREU PORTAR, AL·LELUIA.</a:t>
            </a:r>
          </a:p>
          <a:p>
            <a:pPr algn="ctr">
              <a:lnSpc>
                <a:spcPct val="100000"/>
              </a:lnSpc>
              <a:defRPr sz="5100">
                <a:latin typeface="+mj-lt"/>
                <a:ea typeface="+mj-ea"/>
                <a:cs typeface="+mj-cs"/>
                <a:sym typeface="Calibri"/>
              </a:defRPr>
            </a:pPr>
            <a:r>
              <a:t>HA RESSUSCITAT TAL COM DIGUÉ, AL·LELUIA.</a:t>
            </a:r>
          </a:p>
          <a:p>
            <a:pPr algn="ctr">
              <a:lnSpc>
                <a:spcPct val="100000"/>
              </a:lnSpc>
              <a:defRPr sz="5100">
                <a:latin typeface="+mj-lt"/>
                <a:ea typeface="+mj-ea"/>
                <a:cs typeface="+mj-cs"/>
                <a:sym typeface="Calibri"/>
              </a:defRPr>
            </a:pPr>
            <a:r>
              <a:t>PREGUEU DÉU PER NOSALTRES, AL·LELUIA.</a:t>
            </a:r>
          </a:p>
          <a:p>
            <a:pPr algn="ctr">
              <a:lnSpc>
                <a:spcPct val="100000"/>
              </a:lnSpc>
              <a:defRPr sz="5100">
                <a:latin typeface="+mj-lt"/>
                <a:ea typeface="+mj-ea"/>
                <a:cs typeface="+mj-cs"/>
                <a:sym typeface="Calibri"/>
              </a:defRPr>
            </a:pPr>
            <a:r>
              <a:t>ALEGREU-VOS, VERGE MARIA, AL·LELUIA.</a:t>
            </a:r>
          </a:p>
          <a:p>
            <a:pPr algn="ctr">
              <a:lnSpc>
                <a:spcPct val="100000"/>
              </a:lnSpc>
              <a:defRPr sz="5100">
                <a:latin typeface="+mj-lt"/>
                <a:ea typeface="+mj-ea"/>
                <a:cs typeface="+mj-cs"/>
                <a:sym typeface="Calibri"/>
              </a:defRPr>
            </a:pPr>
            <a:r>
              <a:t>REALMENT EL SENYOR HA RESSUSCITAT, AL·LELUIA.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ángulo 1"/>
          <p:cNvSpPr txBox="1"/>
          <p:nvPr/>
        </p:nvSpPr>
        <p:spPr>
          <a:xfrm>
            <a:off x="637168" y="246654"/>
            <a:ext cx="12260952" cy="989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ct val="100000"/>
              </a:lnSpc>
              <a:defRPr sz="4800" b="1">
                <a:latin typeface="Mogra"/>
                <a:ea typeface="Mogra"/>
                <a:cs typeface="Mogra"/>
                <a:sym typeface="Mogra"/>
              </a:defRPr>
            </a:pPr>
            <a:r>
              <a:t>ROSA D'ABRIL, MORENA DE LA SERRA</a:t>
            </a:r>
          </a:p>
          <a:p>
            <a:pPr algn="just">
              <a:lnSpc>
                <a:spcPct val="100000"/>
              </a:lnSpc>
              <a:defRPr sz="4800" b="1">
                <a:latin typeface="Mogra"/>
                <a:ea typeface="Mogra"/>
                <a:cs typeface="Mogra"/>
                <a:sym typeface="Mogra"/>
              </a:defRPr>
            </a:pPr>
            <a:r>
              <a:t>DE MONTSERRAT ESTEL</a:t>
            </a:r>
          </a:p>
          <a:p>
            <a:pPr algn="just">
              <a:lnSpc>
                <a:spcPct val="100000"/>
              </a:lnSpc>
              <a:defRPr sz="4800" b="1">
                <a:latin typeface="Mogra"/>
                <a:ea typeface="Mogra"/>
                <a:cs typeface="Mogra"/>
                <a:sym typeface="Mogra"/>
              </a:defRPr>
            </a:pPr>
            <a:r>
              <a:t>IL·LUMINEU LA CATALANA TERRA</a:t>
            </a:r>
          </a:p>
          <a:p>
            <a:pPr algn="just">
              <a:lnSpc>
                <a:spcPct val="100000"/>
              </a:lnSpc>
              <a:defRPr sz="4800" b="1">
                <a:latin typeface="Mogra"/>
                <a:ea typeface="Mogra"/>
                <a:cs typeface="Mogra"/>
                <a:sym typeface="Mogra"/>
              </a:defRPr>
            </a:pPr>
            <a:r>
              <a:t>GUIEU-NOS CAP AL CEL</a:t>
            </a:r>
          </a:p>
          <a:p>
            <a:pPr algn="just">
              <a:lnSpc>
                <a:spcPct val="100000"/>
              </a:lnSpc>
              <a:defRPr sz="4800" b="1">
                <a:latin typeface="Mogra"/>
                <a:ea typeface="Mogra"/>
                <a:cs typeface="Mogra"/>
                <a:sym typeface="Mogra"/>
              </a:defRPr>
            </a:pPr>
            <a:r>
              <a:t>GUIEU-NOS CAP AL CEL</a:t>
            </a:r>
          </a:p>
          <a:p>
            <a:pPr algn="just">
              <a:lnSpc>
                <a:spcPct val="100000"/>
              </a:lnSpc>
              <a:defRPr sz="4800" b="1">
                <a:latin typeface="Mogra"/>
                <a:ea typeface="Mogra"/>
                <a:cs typeface="Mogra"/>
                <a:sym typeface="Mogra"/>
              </a:defRPr>
            </a:pPr>
            <a:endParaRPr/>
          </a:p>
          <a:p>
            <a:pPr algn="just">
              <a:lnSpc>
                <a:spcPct val="100000"/>
              </a:lnSpc>
              <a:defRPr sz="4400">
                <a:latin typeface="Mogra"/>
                <a:ea typeface="Mogra"/>
                <a:cs typeface="Mogra"/>
                <a:sym typeface="Mogra"/>
              </a:defRPr>
            </a:pPr>
            <a:r>
              <a:t>Amb serra d'or, els angelets serraren.</a:t>
            </a:r>
          </a:p>
          <a:p>
            <a:pPr algn="just">
              <a:lnSpc>
                <a:spcPct val="100000"/>
              </a:lnSpc>
              <a:defRPr sz="4400">
                <a:latin typeface="Mogra"/>
                <a:ea typeface="Mogra"/>
                <a:cs typeface="Mogra"/>
                <a:sym typeface="Mogra"/>
              </a:defRPr>
            </a:pPr>
            <a:r>
              <a:t>Amb serra d’or,</a:t>
            </a:r>
          </a:p>
          <a:p>
            <a:pPr algn="just">
              <a:lnSpc>
                <a:spcPct val="100000"/>
              </a:lnSpc>
              <a:defRPr sz="4400">
                <a:latin typeface="Mogra"/>
                <a:ea typeface="Mogra"/>
                <a:cs typeface="Mogra"/>
                <a:sym typeface="Mogra"/>
              </a:defRPr>
            </a:pPr>
            <a:r>
              <a:t>eixos turons per fer-vos un palau,</a:t>
            </a:r>
          </a:p>
          <a:p>
            <a:pPr algn="just">
              <a:lnSpc>
                <a:spcPct val="100000"/>
              </a:lnSpc>
              <a:defRPr sz="4400">
                <a:latin typeface="Mogra"/>
                <a:ea typeface="Mogra"/>
                <a:cs typeface="Mogra"/>
                <a:sym typeface="Mogra"/>
              </a:defRPr>
            </a:pPr>
            <a:r>
              <a:t>per fer-vos un palau.</a:t>
            </a:r>
          </a:p>
          <a:p>
            <a:pPr algn="just">
              <a:lnSpc>
                <a:spcPct val="100000"/>
              </a:lnSpc>
              <a:defRPr sz="4400">
                <a:latin typeface="Mogra"/>
                <a:ea typeface="Mogra"/>
                <a:cs typeface="Mogra"/>
                <a:sym typeface="Mogra"/>
              </a:defRPr>
            </a:pPr>
            <a:r>
              <a:t>Reina del Cel que els Serafins baixaren,</a:t>
            </a:r>
          </a:p>
          <a:p>
            <a:pPr algn="just">
              <a:lnSpc>
                <a:spcPct val="100000"/>
              </a:lnSpc>
              <a:defRPr sz="4400">
                <a:latin typeface="Mogra"/>
                <a:ea typeface="Mogra"/>
                <a:cs typeface="Mogra"/>
                <a:sym typeface="Mogra"/>
              </a:defRPr>
            </a:pPr>
            <a:r>
              <a:t>Reina del Cel.</a:t>
            </a:r>
          </a:p>
          <a:p>
            <a:pPr algn="just">
              <a:lnSpc>
                <a:spcPct val="100000"/>
              </a:lnSpc>
              <a:defRPr sz="4400">
                <a:latin typeface="Mogra"/>
                <a:ea typeface="Mogra"/>
                <a:cs typeface="Mogra"/>
                <a:sym typeface="Mogra"/>
              </a:defRPr>
            </a:pPr>
            <a:r>
              <a:t>Deu-nos abric dins vostre mantell blau,</a:t>
            </a:r>
          </a:p>
          <a:p>
            <a:pPr algn="just">
              <a:lnSpc>
                <a:spcPct val="100000"/>
              </a:lnSpc>
              <a:defRPr sz="4400">
                <a:latin typeface="Mogra"/>
                <a:ea typeface="Mogra"/>
                <a:cs typeface="Mogra"/>
                <a:sym typeface="Mogra"/>
              </a:defRPr>
            </a:pPr>
            <a:r>
              <a:t>Dins vostre mantell blau.</a:t>
            </a:r>
          </a:p>
        </p:txBody>
      </p:sp>
      <p:pic>
        <p:nvPicPr>
          <p:cNvPr id="114" name="Imagen 2" descr="Imagen 2"/>
          <p:cNvPicPr>
            <a:picLocks noChangeAspect="1"/>
          </p:cNvPicPr>
          <p:nvPr/>
        </p:nvPicPr>
        <p:blipFill>
          <a:blip r:embed="rId2"/>
          <a:srcRect l="12749" r="8406"/>
          <a:stretch>
            <a:fillRect/>
          </a:stretch>
        </p:blipFill>
        <p:spPr>
          <a:xfrm>
            <a:off x="12760959" y="1759"/>
            <a:ext cx="5527041" cy="10285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n 1" descr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0523" y="3912001"/>
            <a:ext cx="9077733" cy="2462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n 1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D8D4B81E-10D0-7138-CBD6-9210C9F7E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2382" r="6591" b="14821"/>
          <a:stretch/>
        </p:blipFill>
        <p:spPr>
          <a:xfrm>
            <a:off x="0" y="0"/>
            <a:ext cx="7663543" cy="102940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ts val="86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ts val="86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ts val="86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ts val="86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176</Words>
  <Application>Microsoft Office PowerPoint</Application>
  <PresentationFormat>Personalizado</PresentationFormat>
  <Paragraphs>28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Victor Martinez</cp:lastModifiedBy>
  <cp:revision>1</cp:revision>
  <dcterms:modified xsi:type="dcterms:W3CDTF">2025-03-21T14:02:01Z</dcterms:modified>
</cp:coreProperties>
</file>