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6820F9-E875-FD37-6315-8F941DD3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1447" y="3052391"/>
            <a:ext cx="9967824" cy="4182218"/>
          </a:xfrm>
          <a:prstGeom prst="rect">
            <a:avLst/>
          </a:prstGeom>
        </p:spPr>
      </p:pic>
      <p:pic>
        <p:nvPicPr>
          <p:cNvPr id="6" name="Imagen 5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91D87888-2586-E3C6-45B1-AF037ED02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2684" r="6840" b="14940"/>
          <a:stretch/>
        </p:blipFill>
        <p:spPr>
          <a:xfrm>
            <a:off x="0" y="0"/>
            <a:ext cx="7726680" cy="102903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099" y="2563609"/>
            <a:ext cx="6581719" cy="669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019" y="636429"/>
            <a:ext cx="6813266" cy="7385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783" y="291781"/>
            <a:ext cx="1637654" cy="188506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5"/>
          <p:cNvSpPr txBox="1"/>
          <p:nvPr/>
        </p:nvSpPr>
        <p:spPr>
          <a:xfrm>
            <a:off x="436930" y="1881573"/>
            <a:ext cx="10409172" cy="5456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0800"/>
              </a:lnSpc>
              <a:defRPr sz="7700"/>
            </a:pPr>
            <a:r>
              <a:t>CRISTO VIVE EN MÍ </a:t>
            </a:r>
          </a:p>
          <a:p>
            <a:pPr algn="ctr">
              <a:lnSpc>
                <a:spcPts val="10800"/>
              </a:lnSpc>
              <a:defRPr sz="7700"/>
            </a:pPr>
            <a:r>
              <a:t>¡ALELUYA! </a:t>
            </a:r>
          </a:p>
          <a:p>
            <a:pPr algn="ctr">
              <a:lnSpc>
                <a:spcPts val="10800"/>
              </a:lnSpc>
              <a:defRPr sz="7700"/>
            </a:pPr>
            <a:r>
              <a:t>¡OH! QUÉ MARAVILLA ES </a:t>
            </a:r>
          </a:p>
          <a:p>
            <a:pPr algn="ctr">
              <a:lnSpc>
                <a:spcPts val="10800"/>
              </a:lnSpc>
              <a:defRPr sz="7700"/>
            </a:pPr>
            <a:r>
              <a:t>QUE CRISTO VIVA EN MÍ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/>
          <a:srcRect l="13665" r="136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4812" y="3130250"/>
            <a:ext cx="2102575" cy="670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24290" y="3133340"/>
            <a:ext cx="2185334" cy="669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65" y="3130250"/>
            <a:ext cx="3617319" cy="6745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sús en una gran barca rodeado de niños y niñas estilo Disney.png" descr="Jesús en una gran barca rodeado de niños y niñas estilo Disney.png">
            <a:extLst>
              <a:ext uri="{FF2B5EF4-FFF2-40B4-BE49-F238E27FC236}">
                <a16:creationId xmlns:a16="http://schemas.microsoft.com/office/drawing/2014/main" id="{B5F28B0B-0EDF-19CE-58AB-8E0331E9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62" y="-14894"/>
            <a:ext cx="10316788" cy="10316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20" y="389835"/>
            <a:ext cx="6534755" cy="9431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66" y="7776812"/>
            <a:ext cx="3481123" cy="285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293" y="7776916"/>
            <a:ext cx="5902094" cy="245469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ina del Cielo, alégrate; aleluya.…"/>
          <p:cNvSpPr txBox="1"/>
          <p:nvPr/>
        </p:nvSpPr>
        <p:spPr>
          <a:xfrm>
            <a:off x="6860953" y="2605517"/>
            <a:ext cx="11183142" cy="45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Reina del Cielo, </a:t>
            </a:r>
            <a:r>
              <a:rPr dirty="0" err="1"/>
              <a:t>alégrate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R/.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que </a:t>
            </a:r>
            <a:r>
              <a:rPr dirty="0" err="1"/>
              <a:t>mereciste</a:t>
            </a:r>
            <a:r>
              <a:rPr dirty="0"/>
              <a:t> </a:t>
            </a:r>
            <a:r>
              <a:rPr dirty="0" err="1"/>
              <a:t>llevar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seno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V/. </a:t>
            </a:r>
            <a:r>
              <a:rPr dirty="0" err="1"/>
              <a:t>Resucitó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dijo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R/. </a:t>
            </a:r>
            <a:r>
              <a:rPr dirty="0" err="1"/>
              <a:t>Ruega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nosotros</a:t>
            </a:r>
            <a:r>
              <a:rPr dirty="0"/>
              <a:t> a Dios; </a:t>
            </a:r>
            <a:r>
              <a:rPr b="1" dirty="0" err="1"/>
              <a:t>aleluya</a:t>
            </a:r>
            <a:r>
              <a:rPr b="1" dirty="0"/>
              <a:t>;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V/. </a:t>
            </a:r>
            <a:r>
              <a:rPr dirty="0" err="1"/>
              <a:t>Gózate</a:t>
            </a:r>
            <a:r>
              <a:rPr dirty="0"/>
              <a:t> y </a:t>
            </a:r>
            <a:r>
              <a:rPr dirty="0" err="1"/>
              <a:t>alégrate</a:t>
            </a:r>
            <a:r>
              <a:rPr dirty="0"/>
              <a:t>, Virgen María;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R/.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resucitó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verdad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Señor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415" y="2137549"/>
            <a:ext cx="6813266" cy="7385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705" y="395721"/>
            <a:ext cx="1698585" cy="195520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4"/>
          <p:cNvSpPr txBox="1"/>
          <p:nvPr/>
        </p:nvSpPr>
        <p:spPr>
          <a:xfrm>
            <a:off x="305198" y="395722"/>
            <a:ext cx="13276156" cy="334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500"/>
              </a:lnSpc>
              <a:defRPr sz="6500"/>
            </a:pPr>
            <a:r>
              <a:t>JESUS CHRIST, YOU ARE MY LIFE,</a:t>
            </a:r>
          </a:p>
          <a:p>
            <a:pPr algn="ctr">
              <a:lnSpc>
                <a:spcPts val="6500"/>
              </a:lnSpc>
              <a:defRPr sz="6500"/>
            </a:pPr>
            <a:r>
              <a:rPr cap="all"/>
              <a:t>Hallelujah</a:t>
            </a:r>
            <a:r>
              <a:t>, </a:t>
            </a:r>
            <a:r>
              <a:rPr cap="all"/>
              <a:t>Hallelujah</a:t>
            </a:r>
            <a:r>
              <a:t>.</a:t>
            </a:r>
          </a:p>
          <a:p>
            <a:pPr algn="ctr">
              <a:lnSpc>
                <a:spcPts val="6500"/>
              </a:lnSpc>
              <a:defRPr sz="6500"/>
            </a:pPr>
            <a:r>
              <a:t>JESUS CHRIST, YOU ARE MY LIFE.</a:t>
            </a:r>
          </a:p>
          <a:p>
            <a:pPr algn="ctr">
              <a:lnSpc>
                <a:spcPts val="6500"/>
              </a:lnSpc>
              <a:defRPr sz="6500"/>
            </a:pPr>
            <a:r>
              <a:t>YOU ARE MY LIFE, </a:t>
            </a:r>
            <a:r>
              <a:rPr cap="all"/>
              <a:t>Hallelujah</a:t>
            </a:r>
            <a:r>
              <a:t>. </a:t>
            </a:r>
          </a:p>
        </p:txBody>
      </p:sp>
      <p:pic>
        <p:nvPicPr>
          <p:cNvPr id="12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1" y="4790294"/>
            <a:ext cx="4870069" cy="4953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8FD559-8050-F0CC-A943-42751CA16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030" y="3522576"/>
            <a:ext cx="10529970" cy="3241847"/>
          </a:xfrm>
          <a:prstGeom prst="rect">
            <a:avLst/>
          </a:prstGeom>
        </p:spPr>
      </p:pic>
      <p:pic>
        <p:nvPicPr>
          <p:cNvPr id="5" name="Imagen 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3B5E69F2-EDC0-C7F6-DA5C-9C732B025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2684" r="6840" b="14940"/>
          <a:stretch/>
        </p:blipFill>
        <p:spPr>
          <a:xfrm>
            <a:off x="0" y="0"/>
            <a:ext cx="7726680" cy="102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18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</Words>
  <Application>Microsoft Office PowerPoint</Application>
  <PresentationFormat>Personalizado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Pastoral1</dc:creator>
  <cp:lastModifiedBy>Victor Martinez</cp:lastModifiedBy>
  <cp:revision>2</cp:revision>
  <dcterms:modified xsi:type="dcterms:W3CDTF">2025-03-21T13:58:51Z</dcterms:modified>
</cp:coreProperties>
</file>