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07E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452018" cy="10287000"/>
          </a:xfrm>
          <a:custGeom>
            <a:avLst/>
            <a:gdLst/>
            <a:ahLst/>
            <a:cxnLst/>
            <a:rect r="r" b="b" t="t" l="l"/>
            <a:pathLst>
              <a:path h="10287000" w="18452018">
                <a:moveTo>
                  <a:pt x="0" y="0"/>
                </a:moveTo>
                <a:lnTo>
                  <a:pt x="18452018" y="0"/>
                </a:lnTo>
                <a:lnTo>
                  <a:pt x="1845201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07E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328731" cy="10287000"/>
          </a:xfrm>
          <a:custGeom>
            <a:avLst/>
            <a:gdLst/>
            <a:ahLst/>
            <a:cxnLst/>
            <a:rect r="r" b="b" t="t" l="l"/>
            <a:pathLst>
              <a:path h="10287000" w="18328731">
                <a:moveTo>
                  <a:pt x="0" y="0"/>
                </a:moveTo>
                <a:lnTo>
                  <a:pt x="18328731" y="0"/>
                </a:lnTo>
                <a:lnTo>
                  <a:pt x="1832873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0B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411392" cy="10287000"/>
          </a:xfrm>
          <a:custGeom>
            <a:avLst/>
            <a:gdLst/>
            <a:ahLst/>
            <a:cxnLst/>
            <a:rect r="r" b="b" t="t" l="l"/>
            <a:pathLst>
              <a:path h="10287000" w="18411392">
                <a:moveTo>
                  <a:pt x="0" y="0"/>
                </a:moveTo>
                <a:lnTo>
                  <a:pt x="18411392" y="0"/>
                </a:lnTo>
                <a:lnTo>
                  <a:pt x="184113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0B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611740" cy="10287000"/>
          </a:xfrm>
          <a:custGeom>
            <a:avLst/>
            <a:gdLst/>
            <a:ahLst/>
            <a:cxnLst/>
            <a:rect r="r" b="b" t="t" l="l"/>
            <a:pathLst>
              <a:path h="10287000" w="18611740">
                <a:moveTo>
                  <a:pt x="0" y="0"/>
                </a:moveTo>
                <a:lnTo>
                  <a:pt x="18611740" y="0"/>
                </a:lnTo>
                <a:lnTo>
                  <a:pt x="186117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0B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0B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749852" cy="10287000"/>
          </a:xfrm>
          <a:custGeom>
            <a:avLst/>
            <a:gdLst/>
            <a:ahLst/>
            <a:cxnLst/>
            <a:rect r="r" b="b" t="t" l="l"/>
            <a:pathLst>
              <a:path h="10287000" w="18749852">
                <a:moveTo>
                  <a:pt x="0" y="0"/>
                </a:moveTo>
                <a:lnTo>
                  <a:pt x="18749852" y="0"/>
                </a:lnTo>
                <a:lnTo>
                  <a:pt x="187498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0B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563897" cy="10287000"/>
          </a:xfrm>
          <a:custGeom>
            <a:avLst/>
            <a:gdLst/>
            <a:ahLst/>
            <a:cxnLst/>
            <a:rect r="r" b="b" t="t" l="l"/>
            <a:pathLst>
              <a:path h="10287000" w="18563897">
                <a:moveTo>
                  <a:pt x="0" y="0"/>
                </a:moveTo>
                <a:lnTo>
                  <a:pt x="18563897" y="0"/>
                </a:lnTo>
                <a:lnTo>
                  <a:pt x="1856389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DAGE1dLSszg</dc:identifier>
  <dcterms:modified xsi:type="dcterms:W3CDTF">2011-08-01T06:04:30Z</dcterms:modified>
  <cp:revision>1</cp:revision>
  <dc:title>Final de curso</dc:title>
</cp:coreProperties>
</file>