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65CF2-4972-4B2C-B087-F696D2A16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C95A73-E27D-42B7-B3D5-9207CED7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A5695-4718-413C-9EBD-37F18868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EC3F7-D9B1-462C-BFFD-28BC2DDF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52272-62D3-4981-88ED-4202A7A1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94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B883-596A-4463-9B7D-F30F4D2E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20B7F3-3853-4A1C-9CD9-C42C43937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8E819-F9EB-4F67-98F5-3FF15C4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C13F0-3921-484B-B40A-701B13E8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6BB43F-45C6-4250-9619-A871C28F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62FE53-4F52-47FE-AC41-159219DED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A8D243-0A49-4B29-8CFA-21FAD9B7D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0CD4F-0B57-4C01-B107-A751CD47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7D49A-2AAC-4AC2-94AE-9885DD6A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E869A-4DBE-4EF5-85EB-EB015097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0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3FF08-1D4F-4B81-9DFD-4B09F3EF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81B159-FAD3-4C63-A009-790C07AA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97598-84C6-40A5-BFFB-115CE997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F5310-AEAF-40A4-B6CE-FB5DF0FA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F4A5A-B4CF-4FF4-9303-B40C9AA6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8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5814B-FDDC-4478-A9F7-7E946B0C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13F771-C2DE-497D-AB46-87A7C635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FB1C-4605-443F-9322-F6508CD5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E6160-3AC0-469A-B31B-BA43EB11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60DC2-68D5-42C4-AB8E-2DA281A5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5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B4062-8615-4B47-AC27-BECABC28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F6F3A-E136-4875-8668-0C6D3B557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0F653A-D4C5-4414-9E28-6B0208E17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EFB88-70CE-43F4-BCAA-E45C73EE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A433DB-827B-4C64-ACE3-744D7F06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509FCD-F659-4153-B7EA-31F5B1CF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08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BC6A2-2B14-4510-9354-23FC9248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4AE0D6-1B5B-4C8C-8240-C3C7711E7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427EF4-E22E-42F3-89A4-6D1729D9D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BE9B63-A225-4DD3-80D5-DA6473C21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8FD96F-4516-46BF-8F49-A322778B2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D51F56-FCB5-429D-BABF-05248DB2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7780DC-6D64-4650-8204-28BE7D9E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B53BB2-E8BA-41E2-A535-E17F59CF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E5225-6892-492A-858C-FADBB66D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0DDB78-4B98-4E50-85F8-2D8CE1AA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C395A-6C15-40F5-A41B-CFB20A1E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12E72D-07DB-48A8-99CC-7FEED21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0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BA2998-C71C-48DE-8D2C-E9C2C804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B102AA-DE27-4127-AFA7-083D58FE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9CC304-D896-49C7-AEFB-296CD090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07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B163D-BE03-4543-9E18-75F9098B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F60158-65C6-48AC-9B07-B4E87681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48C456-0CEB-4ED9-A75D-ADF9EEBE0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2EE28-C9E8-4CCD-A3A7-9A6A8D06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128C4-9403-44F0-A84A-3B279F6D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EC26FE-E110-413A-AA70-BD2501E3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27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3E92A-9329-406E-92DA-10110AA4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3B760D-4CA6-4CC6-A741-51573F807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F3ED76-20AF-4F5F-90C8-EDDE29472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85CEEC-07FB-4A49-871C-487FE6D6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46CAC7-85FF-4C2F-A0C3-8C3D5F76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8CBA1-01E0-4766-8794-C1E04BB1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6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75D97C-166A-4515-ACC8-6CD776B0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0FD82A-B65E-444E-B4A1-B831361AA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ECA61-7AE5-4A2A-A093-E85021DE5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D5CD96-37C2-4772-8E6D-69D7B275E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D4F92-36DA-4E6B-B0DD-5F88B667E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5D67B-0DC4-4942-B8CE-444E589F2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448" y="464235"/>
            <a:ext cx="10053711" cy="3505908"/>
          </a:xfrm>
        </p:spPr>
        <p:txBody>
          <a:bodyPr>
            <a:normAutofit/>
          </a:bodyPr>
          <a:lstStyle/>
          <a:p>
            <a:r>
              <a:rPr lang="es-ES" sz="9600" b="1" dirty="0"/>
              <a:t>DIMECRES DE CENDRA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5EF20E-470B-4DE6-A854-68CE6D72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" r="47253"/>
          <a:stretch/>
        </p:blipFill>
        <p:spPr>
          <a:xfrm>
            <a:off x="872196" y="2701667"/>
            <a:ext cx="4131213" cy="36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14EBCA-1B8C-4581-8BC9-25BCD74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185160" cy="1856935"/>
          </a:xfrm>
        </p:spPr>
        <p:txBody>
          <a:bodyPr>
            <a:normAutofit/>
          </a:bodyPr>
          <a:lstStyle/>
          <a:p>
            <a:r>
              <a:rPr lang="es-ES" b="1" dirty="0"/>
              <a:t>CARTELL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28BAB9-1166-4D1F-8AC9-EC74AA5CF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047BF6-E2DB-4F19-9839-E135C569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016348" cy="1325563"/>
          </a:xfrm>
        </p:spPr>
        <p:txBody>
          <a:bodyPr>
            <a:normAutofit/>
          </a:bodyPr>
          <a:lstStyle/>
          <a:p>
            <a:r>
              <a:rPr lang="es-ES" b="1" dirty="0"/>
              <a:t>LECTURA DE L’EVANGELI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8E7FDF-6180-482C-892E-449299D1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6" t="25778"/>
          <a:stretch/>
        </p:blipFill>
        <p:spPr>
          <a:xfrm>
            <a:off x="172211" y="1590959"/>
            <a:ext cx="4461070" cy="23765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04768E-93F7-4297-BB31-99808093C630}"/>
              </a:ext>
            </a:extLst>
          </p:cNvPr>
          <p:cNvSpPr txBox="1"/>
          <p:nvPr/>
        </p:nvSpPr>
        <p:spPr>
          <a:xfrm>
            <a:off x="172211" y="3971307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ALMOINA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2193BB-5075-467A-B55C-0B8B59541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89"/>
          <a:stretch/>
        </p:blipFill>
        <p:spPr>
          <a:xfrm>
            <a:off x="8275990" y="310515"/>
            <a:ext cx="3634466" cy="29953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B489DD2-3179-494C-89FC-63D8495EAED2}"/>
              </a:ext>
            </a:extLst>
          </p:cNvPr>
          <p:cNvSpPr txBox="1"/>
          <p:nvPr/>
        </p:nvSpPr>
        <p:spPr>
          <a:xfrm>
            <a:off x="6461543" y="802343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PREGÀRIA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8F66EE-89B6-4C29-8532-0E667143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236" y="3649629"/>
            <a:ext cx="4669961" cy="32083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F6D281-F96C-43ED-97A6-DF91137EC44C}"/>
              </a:ext>
            </a:extLst>
          </p:cNvPr>
          <p:cNvSpPr txBox="1"/>
          <p:nvPr/>
        </p:nvSpPr>
        <p:spPr>
          <a:xfrm>
            <a:off x="8670197" y="5106754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DEJUNI</a:t>
            </a:r>
          </a:p>
        </p:txBody>
      </p:sp>
    </p:spTree>
    <p:extLst>
      <p:ext uri="{BB962C8B-B14F-4D97-AF65-F5344CB8AC3E}">
        <p14:creationId xmlns:p14="http://schemas.microsoft.com/office/powerpoint/2010/main" val="135418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99B220-CDF4-4F70-B593-60A0E90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016348" cy="1325563"/>
          </a:xfrm>
        </p:spPr>
        <p:txBody>
          <a:bodyPr>
            <a:normAutofit/>
          </a:bodyPr>
          <a:lstStyle/>
          <a:p>
            <a:r>
              <a:rPr lang="es-ES" b="1" dirty="0"/>
              <a:t>HOMILIA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06E5F7-F0A4-42E8-8FD7-9CD51D63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6" y="2140580"/>
            <a:ext cx="3404463" cy="23812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5090D6-A58C-46C8-97E1-5142ECBD1305}"/>
              </a:ext>
            </a:extLst>
          </p:cNvPr>
          <p:cNvSpPr txBox="1"/>
          <p:nvPr/>
        </p:nvSpPr>
        <p:spPr>
          <a:xfrm>
            <a:off x="1157654" y="4581511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CENDRA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B7C993-1A38-4BEA-89B9-E03B9A6F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766" y="2140580"/>
            <a:ext cx="1992474" cy="23812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7F789E-159B-410C-B58C-088BFFBA335B}"/>
              </a:ext>
            </a:extLst>
          </p:cNvPr>
          <p:cNvSpPr txBox="1"/>
          <p:nvPr/>
        </p:nvSpPr>
        <p:spPr>
          <a:xfrm>
            <a:off x="5244905" y="4581511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CREU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3D42CE-C55A-4000-815B-DBB12F35E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7738510" y="2140580"/>
            <a:ext cx="4204374" cy="238124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7FE42D3-84B7-4667-B153-11F2D76A12C6}"/>
              </a:ext>
            </a:extLst>
          </p:cNvPr>
          <p:cNvSpPr txBox="1"/>
          <p:nvPr/>
        </p:nvSpPr>
        <p:spPr>
          <a:xfrm>
            <a:off x="9031459" y="4587636"/>
            <a:ext cx="18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EVANGELI</a:t>
            </a:r>
          </a:p>
        </p:txBody>
      </p:sp>
    </p:spTree>
    <p:extLst>
      <p:ext uri="{BB962C8B-B14F-4D97-AF65-F5344CB8AC3E}">
        <p14:creationId xmlns:p14="http://schemas.microsoft.com/office/powerpoint/2010/main" val="56228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BCCD9A71-820C-479D-B50A-5C80663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185160" cy="185693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IMPOSICIÓ DE LA CENDRA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B2B3D6-2AFB-40A9-916E-1EF25F09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2130669"/>
            <a:ext cx="5828714" cy="3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6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149F85-D880-4CBC-91E3-5385D554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6" y="478301"/>
            <a:ext cx="3981708" cy="56411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B4A5D5-2695-4724-90ED-8A0767CFD4FB}"/>
              </a:ext>
            </a:extLst>
          </p:cNvPr>
          <p:cNvSpPr txBox="1"/>
          <p:nvPr/>
        </p:nvSpPr>
        <p:spPr>
          <a:xfrm>
            <a:off x="4411801" y="478301"/>
            <a:ext cx="778019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 NOSTRE, QUE ESTEU EN EL CEL,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SIGUI SANTIFICAT EL VOSTRE NOM;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VINGUI A NOSALTRES EL VOSTRE REGNE;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FACI'S LA VOSTRA VOLUNTAT,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AIXÍ EN LA TERRA COM ES FA EN EL CEL. </a:t>
            </a:r>
            <a:br>
              <a:rPr lang="es-ES" sz="2800" b="0" dirty="0">
                <a:effectLst/>
              </a:rPr>
            </a:b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NOSTRE PA DE CADA DIA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DONEU-NOS, SENYOR, EL DIA D'AVUI;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PERDONEU LES NOSTRES CULPES,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AIXÍ COM NOSALTRES PERDONEM ELS NOSTRES DEUTORS;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NO PERMETEU QUE NOSALTRES CAIGUEM EN TEMPTACIÓ;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ANS DESLLIUREU-NOS DE QUALSEVOL MAL. </a:t>
            </a:r>
            <a:r>
              <a:rPr lang="es-E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AMÉN. </a:t>
            </a:r>
            <a:endParaRPr lang="es-ES" sz="2800" b="0" dirty="0">
              <a:effectLst/>
            </a:endParaRP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530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103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DIMECRES DE CENDRA</vt:lpstr>
      <vt:lpstr>CARTELL</vt:lpstr>
      <vt:lpstr>LECTURA DE L’EVANGELI</vt:lpstr>
      <vt:lpstr>HOMILIA</vt:lpstr>
      <vt:lpstr>IMPOSICIÓ DE LA CENDRA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DE CENIZA</dc:title>
  <dc:creator>David</dc:creator>
  <cp:lastModifiedBy>David</cp:lastModifiedBy>
  <cp:revision>6</cp:revision>
  <dcterms:created xsi:type="dcterms:W3CDTF">2025-02-18T16:51:12Z</dcterms:created>
  <dcterms:modified xsi:type="dcterms:W3CDTF">2025-02-24T17:56:01Z</dcterms:modified>
</cp:coreProperties>
</file>