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65CF2-4972-4B2C-B087-F696D2A16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C95A73-E27D-42B7-B3D5-9207CED76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AA5695-4718-413C-9EBD-37F18868B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655-FFC1-427F-A1AE-04272CF6F3DE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9EC3F7-D9B1-462C-BFFD-28BC2DDF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452272-62D3-4981-88ED-4202A7A1C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FBDC-4698-4B0B-AE4A-7D662DE749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94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9B883-596A-4463-9B7D-F30F4D2E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20B7F3-3853-4A1C-9CD9-C42C43937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98E819-F9EB-4F67-98F5-3FF15C480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655-FFC1-427F-A1AE-04272CF6F3DE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1C13F0-3921-484B-B40A-701B13E86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6BB43F-45C6-4250-9619-A871C28F9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FBDC-4698-4B0B-AE4A-7D662DE749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868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62FE53-4F52-47FE-AC41-159219DED4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A8D243-0A49-4B29-8CFA-21FAD9B7D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F0CD4F-0B57-4C01-B107-A751CD473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655-FFC1-427F-A1AE-04272CF6F3DE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B7D49A-2AAC-4AC2-94AE-9885DD6A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0E869A-4DBE-4EF5-85EB-EB0150974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FBDC-4698-4B0B-AE4A-7D662DE749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50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3FF08-1D4F-4B81-9DFD-4B09F3EF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81B159-FAD3-4C63-A009-790C07AA9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C97598-84C6-40A5-BFFB-115CE997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655-FFC1-427F-A1AE-04272CF6F3DE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9F5310-AEAF-40A4-B6CE-FB5DF0FAB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2F4A5A-B4CF-4FF4-9303-B40C9AA6E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FBDC-4698-4B0B-AE4A-7D662DE749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018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5814B-FDDC-4478-A9F7-7E946B0C3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13F771-C2DE-497D-AB46-87A7C6356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93FB1C-4605-443F-9322-F6508CD5C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655-FFC1-427F-A1AE-04272CF6F3DE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EE6160-3AC0-469A-B31B-BA43EB114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A60DC2-68D5-42C4-AB8E-2DA281A5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FBDC-4698-4B0B-AE4A-7D662DE749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54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B4062-8615-4B47-AC27-BECABC28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7F6F3A-E136-4875-8668-0C6D3B5572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0F653A-D4C5-4414-9E28-6B0208E17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EFB88-70CE-43F4-BCAA-E45C73EE8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655-FFC1-427F-A1AE-04272CF6F3DE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A433DB-827B-4C64-ACE3-744D7F068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509FCD-F659-4153-B7EA-31F5B1CF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FBDC-4698-4B0B-AE4A-7D662DE749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208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BC6A2-2B14-4510-9354-23FC9248C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4AE0D6-1B5B-4C8C-8240-C3C7711E7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427EF4-E22E-42F3-89A4-6D1729D9D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DBE9B63-A225-4DD3-80D5-DA6473C21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8FD96F-4516-46BF-8F49-A322778B2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D51F56-FCB5-429D-BABF-05248DB2F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655-FFC1-427F-A1AE-04272CF6F3DE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17780DC-6D64-4650-8204-28BE7D9ED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B53BB2-E8BA-41E2-A535-E17F59CFF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FBDC-4698-4B0B-AE4A-7D662DE749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11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2E5225-6892-492A-858C-FADBB66D4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0DDB78-4B98-4E50-85F8-2D8CE1AAE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655-FFC1-427F-A1AE-04272CF6F3DE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5C395A-6C15-40F5-A41B-CFB20A1EC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12E72D-07DB-48A8-99CC-7FEED213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FBDC-4698-4B0B-AE4A-7D662DE749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06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BA2998-C71C-48DE-8D2C-E9C2C8046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655-FFC1-427F-A1AE-04272CF6F3DE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6B102AA-DE27-4127-AFA7-083D58FEA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9CC304-D896-49C7-AEFB-296CD090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FBDC-4698-4B0B-AE4A-7D662DE749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607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B163D-BE03-4543-9E18-75F9098B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F60158-65C6-48AC-9B07-B4E876813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48C456-0CEB-4ED9-A75D-ADF9EEBE0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D2EE28-C9E8-4CCD-A3A7-9A6A8D06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655-FFC1-427F-A1AE-04272CF6F3DE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A128C4-9403-44F0-A84A-3B279F6D0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EC26FE-E110-413A-AA70-BD2501E3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FBDC-4698-4B0B-AE4A-7D662DE749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627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33E92A-9329-406E-92DA-10110AA4A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3B760D-4CA6-4CC6-A741-51573F8073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F3ED76-20AF-4F5F-90C8-EDDE29472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85CEEC-07FB-4A49-871C-487FE6D60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0655-FFC1-427F-A1AE-04272CF6F3DE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46CAC7-85FF-4C2F-A0C3-8C3D5F764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28CBA1-01E0-4766-8794-C1E04BB13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FBDC-4698-4B0B-AE4A-7D662DE749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67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75D97C-166A-4515-ACC8-6CD776B0F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0FD82A-B65E-444E-B4A1-B831361AA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DECA61-7AE5-4A2A-A093-E85021DE5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0655-FFC1-427F-A1AE-04272CF6F3DE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D5CD96-37C2-4772-8E6D-69D7B275E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ED4F92-36DA-4E6B-B0DD-5F88B667E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AFBDC-4698-4B0B-AE4A-7D662DE749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66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5D67B-0DC4-4942-B8CE-444E589F2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6448" y="464235"/>
            <a:ext cx="10053711" cy="3505908"/>
          </a:xfrm>
        </p:spPr>
        <p:txBody>
          <a:bodyPr>
            <a:normAutofit/>
          </a:bodyPr>
          <a:lstStyle/>
          <a:p>
            <a:r>
              <a:rPr lang="es-ES" sz="9600" b="1" dirty="0"/>
              <a:t>MIÉRCOLES DE CENIZA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5EF20E-470B-4DE6-A854-68CE6D72A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5" r="47253"/>
          <a:stretch/>
        </p:blipFill>
        <p:spPr>
          <a:xfrm>
            <a:off x="872196" y="2701667"/>
            <a:ext cx="4131213" cy="36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A14EBCA-1B8C-4581-8BC9-25BCD745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75" y="0"/>
            <a:ext cx="3185160" cy="1856935"/>
          </a:xfrm>
        </p:spPr>
        <p:txBody>
          <a:bodyPr>
            <a:normAutofit/>
          </a:bodyPr>
          <a:lstStyle/>
          <a:p>
            <a:r>
              <a:rPr lang="es-ES" b="1" dirty="0"/>
              <a:t>CARTEL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EF466A-5D28-483C-BE24-B7ABC07C1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6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5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2047BF6-E2DB-4F19-9839-E135C5694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75" y="0"/>
            <a:ext cx="3016348" cy="1325563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LECTURA DEL EVANGELIO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E8E7FDF-6180-482C-892E-449299D10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46" t="25778"/>
          <a:stretch/>
        </p:blipFill>
        <p:spPr>
          <a:xfrm>
            <a:off x="172211" y="1590959"/>
            <a:ext cx="4461070" cy="237656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B04768E-93F7-4297-BB31-99808093C630}"/>
              </a:ext>
            </a:extLst>
          </p:cNvPr>
          <p:cNvSpPr txBox="1"/>
          <p:nvPr/>
        </p:nvSpPr>
        <p:spPr>
          <a:xfrm>
            <a:off x="172211" y="3971307"/>
            <a:ext cx="170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50000"/>
                  </a:schemeClr>
                </a:solidFill>
              </a:rPr>
              <a:t>LIMOSNA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82193BB-5075-467A-B55C-0B8B595414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89"/>
          <a:stretch/>
        </p:blipFill>
        <p:spPr>
          <a:xfrm>
            <a:off x="8275990" y="310515"/>
            <a:ext cx="3634466" cy="299539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B489DD2-3179-494C-89FC-63D8495EAED2}"/>
              </a:ext>
            </a:extLst>
          </p:cNvPr>
          <p:cNvSpPr txBox="1"/>
          <p:nvPr/>
        </p:nvSpPr>
        <p:spPr>
          <a:xfrm>
            <a:off x="6461543" y="802343"/>
            <a:ext cx="170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50000"/>
                  </a:schemeClr>
                </a:solidFill>
              </a:rPr>
              <a:t>ORACIÓN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88F66EE-89B6-4C29-8532-0E6671435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236" y="3649629"/>
            <a:ext cx="4669961" cy="320837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CF6D281-F96C-43ED-97A6-DF91137EC44C}"/>
              </a:ext>
            </a:extLst>
          </p:cNvPr>
          <p:cNvSpPr txBox="1"/>
          <p:nvPr/>
        </p:nvSpPr>
        <p:spPr>
          <a:xfrm>
            <a:off x="8670197" y="5106754"/>
            <a:ext cx="170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50000"/>
                  </a:schemeClr>
                </a:solidFill>
              </a:rPr>
              <a:t>AYUNO</a:t>
            </a:r>
          </a:p>
        </p:txBody>
      </p:sp>
    </p:spTree>
    <p:extLst>
      <p:ext uri="{BB962C8B-B14F-4D97-AF65-F5344CB8AC3E}">
        <p14:creationId xmlns:p14="http://schemas.microsoft.com/office/powerpoint/2010/main" val="135418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299B220-CDF4-4F70-B593-60A0E908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75" y="0"/>
            <a:ext cx="3016348" cy="1325563"/>
          </a:xfrm>
        </p:spPr>
        <p:txBody>
          <a:bodyPr>
            <a:normAutofit/>
          </a:bodyPr>
          <a:lstStyle/>
          <a:p>
            <a:r>
              <a:rPr lang="es-ES" b="1" dirty="0"/>
              <a:t>HOMILÍA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06E5F7-F0A4-42E8-8FD7-9CD51D63D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16" y="2140580"/>
            <a:ext cx="3404463" cy="238124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E5090D6-A58C-46C8-97E1-5142ECBD1305}"/>
              </a:ext>
            </a:extLst>
          </p:cNvPr>
          <p:cNvSpPr txBox="1"/>
          <p:nvPr/>
        </p:nvSpPr>
        <p:spPr>
          <a:xfrm>
            <a:off x="1157654" y="4581511"/>
            <a:ext cx="170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50000"/>
                  </a:schemeClr>
                </a:solidFill>
              </a:rPr>
              <a:t>CENIZA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EB7C993-1A38-4BEA-89B9-E03B9A6F1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766" y="2140580"/>
            <a:ext cx="1992474" cy="23812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87F789E-159B-410C-B58C-088BFFBA335B}"/>
              </a:ext>
            </a:extLst>
          </p:cNvPr>
          <p:cNvSpPr txBox="1"/>
          <p:nvPr/>
        </p:nvSpPr>
        <p:spPr>
          <a:xfrm>
            <a:off x="5244905" y="4581511"/>
            <a:ext cx="170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50000"/>
                  </a:schemeClr>
                </a:solidFill>
              </a:rPr>
              <a:t>CRUZ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13D42CE-C55A-4000-815B-DBB12F35E6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00"/>
          <a:stretch/>
        </p:blipFill>
        <p:spPr>
          <a:xfrm>
            <a:off x="7738510" y="2140580"/>
            <a:ext cx="4204374" cy="238124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7FE42D3-84B7-4667-B153-11F2D76A12C6}"/>
              </a:ext>
            </a:extLst>
          </p:cNvPr>
          <p:cNvSpPr txBox="1"/>
          <p:nvPr/>
        </p:nvSpPr>
        <p:spPr>
          <a:xfrm>
            <a:off x="9031459" y="4587636"/>
            <a:ext cx="18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50000"/>
                  </a:schemeClr>
                </a:solidFill>
              </a:rPr>
              <a:t>EVANGELIO</a:t>
            </a:r>
          </a:p>
        </p:txBody>
      </p:sp>
    </p:spTree>
    <p:extLst>
      <p:ext uri="{BB962C8B-B14F-4D97-AF65-F5344CB8AC3E}">
        <p14:creationId xmlns:p14="http://schemas.microsoft.com/office/powerpoint/2010/main" val="562285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id="{BCCD9A71-820C-479D-B50A-5C80663F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75" y="0"/>
            <a:ext cx="3185160" cy="1856935"/>
          </a:xfrm>
        </p:spPr>
        <p:txBody>
          <a:bodyPr>
            <a:normAutofit/>
          </a:bodyPr>
          <a:lstStyle/>
          <a:p>
            <a:r>
              <a:rPr lang="es-ES" b="1" dirty="0"/>
              <a:t>IMPOSICIÓN DE LA CENIZA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B2B3D6-2AFB-40A9-916E-1EF25F090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15" y="2130669"/>
            <a:ext cx="5828714" cy="36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68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F9EA112-6E9D-4C1C-A064-53EC788CDB70}"/>
              </a:ext>
            </a:extLst>
          </p:cNvPr>
          <p:cNvSpPr txBox="1"/>
          <p:nvPr/>
        </p:nvSpPr>
        <p:spPr>
          <a:xfrm>
            <a:off x="4037427" y="478301"/>
            <a:ext cx="7779434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PADRE NUESTRO,</a:t>
            </a:r>
            <a:endParaRPr lang="es-ES" sz="28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QUE ESTÁS EN EL CIELO,</a:t>
            </a:r>
            <a:endParaRPr lang="es-ES" sz="28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SANTIFICADO SEA TU NOMBRE;</a:t>
            </a:r>
            <a:endParaRPr lang="es-ES" sz="28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VENGA A NOSOTROS TU REINO;</a:t>
            </a:r>
            <a:endParaRPr lang="es-ES" sz="28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HÁGASE TU VOLUNTAD </a:t>
            </a:r>
            <a:endParaRPr lang="es-ES" sz="28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 LA TIERRA COMO EN EL CIELO.</a:t>
            </a:r>
            <a:endParaRPr lang="es-ES" sz="28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DANOS HOY NUESTRO PAN DE CADA DÍA;</a:t>
            </a:r>
            <a:endParaRPr lang="es-ES" sz="28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PERDONA NUESTRAS OFENSAS,</a:t>
            </a:r>
            <a:endParaRPr lang="es-ES" sz="28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COMO TAMBIÉN NOSOTROS PERDONAMOS </a:t>
            </a:r>
            <a:endParaRPr lang="es-ES" sz="28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LOS QUE NOS OFENDEN;</a:t>
            </a:r>
            <a:endParaRPr lang="es-ES" sz="28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 NOS DEJES CAER EN LA TENTACIÓN,</a:t>
            </a:r>
            <a:endParaRPr lang="es-ES" sz="28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 LÍBRANOS DEL MAL. </a:t>
            </a:r>
            <a:r>
              <a:rPr lang="es-E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AMÉN.</a:t>
            </a:r>
            <a:endParaRPr lang="es-ES" sz="2800" b="0" dirty="0">
              <a:effectLst/>
            </a:endParaRPr>
          </a:p>
          <a:p>
            <a:br>
              <a:rPr lang="es-ES" dirty="0"/>
            </a:b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B149F85-D880-4CBC-91E3-5385D554E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46" y="478301"/>
            <a:ext cx="3981708" cy="564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30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87</Words>
  <Application>Microsoft Office PowerPoint</Application>
  <PresentationFormat>Panorámica</PresentationFormat>
  <Paragraphs>24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MIÉRCOLES DE CENIZA</vt:lpstr>
      <vt:lpstr>CARTEL</vt:lpstr>
      <vt:lpstr>LECTURA DEL EVANGELIO</vt:lpstr>
      <vt:lpstr>HOMILÍA</vt:lpstr>
      <vt:lpstr>IMPOSICIÓN DE LA CENIZA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MIÉRCOLES DE CENIZA</dc:title>
  <dc:creator>David</dc:creator>
  <cp:lastModifiedBy>David</cp:lastModifiedBy>
  <cp:revision>5</cp:revision>
  <dcterms:created xsi:type="dcterms:W3CDTF">2025-02-18T16:51:12Z</dcterms:created>
  <dcterms:modified xsi:type="dcterms:W3CDTF">2025-02-24T18:01:12Z</dcterms:modified>
</cp:coreProperties>
</file>