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rchitects Daughter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ArchitectsDaughter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5f77b4b1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5f77b4b1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5f77b4b1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5f77b4b1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5f77b4b1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5f77b4b1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5f77b4b1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5f77b4b1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5f77b4b1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5f77b4b1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" y="-23675"/>
            <a:ext cx="3666550" cy="51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024350" y="1449250"/>
            <a:ext cx="48417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CELEBRACIÓN DE ADVIENTO</a:t>
            </a:r>
            <a:endParaRPr b="1" sz="5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575" y="198975"/>
            <a:ext cx="476440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22000" y="275175"/>
            <a:ext cx="48417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ENCENDEMOS LAS VELAS</a:t>
            </a:r>
            <a:endParaRPr b="1" sz="5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825" y="26638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22000" y="275175"/>
            <a:ext cx="48417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LECTURA DEL EVANGELIO</a:t>
            </a:r>
            <a:endParaRPr b="1" sz="5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800" y="2131875"/>
            <a:ext cx="2746650" cy="26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550" y="1218900"/>
            <a:ext cx="3773750" cy="27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000" y="1192125"/>
            <a:ext cx="3730950" cy="37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460425" y="190125"/>
            <a:ext cx="36564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PETICIONES</a:t>
            </a:r>
            <a:endParaRPr b="1" sz="5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0" y="-23675"/>
            <a:ext cx="3666550" cy="51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2743800" y="145425"/>
            <a:ext cx="36564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OFRENDAS</a:t>
            </a:r>
            <a:endParaRPr b="1" sz="5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75" y="340625"/>
            <a:ext cx="2563723" cy="1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48" y="23956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9448" y="1299825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5948" y="33282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2600" y="655575"/>
            <a:ext cx="2439000" cy="1826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" y="-23675"/>
            <a:ext cx="3666550" cy="51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6575" y="198975"/>
            <a:ext cx="47644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