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rchitects Daughter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chitectsDaughter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53dfb35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53dfb35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53dfb35b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53dfb35b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53dfb35b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53dfb35b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53dfb35b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53dfb35b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53dfb35b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53dfb35b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53dfb35b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53dfb35b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53dfb35b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53dfb35b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53dfb35b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53dfb35b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044975" y="2002650"/>
            <a:ext cx="5930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CELEBRACIÓN PENITENCIAL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cruz 3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197" y="152400"/>
            <a:ext cx="19526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logo jubileo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9872" y="2714625"/>
            <a:ext cx="418129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CANDADO Y LLAVE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4072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460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Architects Daughter"/>
                <a:ea typeface="Architects Daughter"/>
                <a:cs typeface="Architects Daughter"/>
                <a:sym typeface="Architects Daughter"/>
              </a:rPr>
              <a:t>EL HIJO PRÓDIGO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989175" y="323925"/>
            <a:ext cx="3531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94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CANDADO DEL </a:t>
            </a:r>
            <a:r>
              <a:rPr b="1" lang="es" sz="394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EGOÍSMO</a:t>
            </a:r>
            <a:endParaRPr b="1" sz="394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" y="1968000"/>
            <a:ext cx="3175500" cy="3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555750" y="1939900"/>
            <a:ext cx="51576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¿Pienso solo en mí sin preocuparme por los demás? 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¿Dejo de ayudar a quienes me necesitan?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989175" y="323925"/>
            <a:ext cx="3531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94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CANDADO DEL RENCOR</a:t>
            </a:r>
            <a:endParaRPr b="1" sz="394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" y="1968000"/>
            <a:ext cx="3175500" cy="3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555750" y="1939900"/>
            <a:ext cx="51576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¿Guardo resentimiento o rencor en mi corazón? 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¿Me cuesta perdonar?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822750" y="323925"/>
            <a:ext cx="469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94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CANDADO DE LA SUPERFICIALIDAD</a:t>
            </a:r>
            <a:endParaRPr b="1" sz="394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" y="1968000"/>
            <a:ext cx="3175500" cy="3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3555750" y="1939900"/>
            <a:ext cx="51576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¿Doy más importancia a lo exterior que a lo que hay en mi corazón?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822750" y="323925"/>
            <a:ext cx="469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94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CANDADO DE LA COMODIDAD</a:t>
            </a:r>
            <a:endParaRPr b="1" sz="394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" y="1968000"/>
            <a:ext cx="3175500" cy="3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3555750" y="1939900"/>
            <a:ext cx="51576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¿Evito hacer sacrificios por amor a Dios y a los demás?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822750" y="323925"/>
            <a:ext cx="469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94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CANDADO DEL RUIDO</a:t>
            </a:r>
            <a:endParaRPr b="1" sz="394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" y="1968000"/>
            <a:ext cx="3175500" cy="3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3555750" y="1939900"/>
            <a:ext cx="51576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¿Doy espacio en mi vida para escuchar a Dios en el silencio y la oración?</a:t>
            </a:r>
            <a:endParaRPr b="1" sz="27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0857">
            <a:off x="2789725" y="654550"/>
            <a:ext cx="3978725" cy="39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