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rchitects Daughter" pitchFamily="2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43" d="100"/>
          <a:sy n="143" d="100"/>
        </p:scale>
        <p:origin x="1304" y="4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92952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353f58521c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353f58521c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353f58521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353f58521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353f58521c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353f58521c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353f58521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353f58521c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353f58521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353f58521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353f58521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353f58521c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3204150"/>
            <a:ext cx="3864900" cy="179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DIMECRES DE CENDRA</a:t>
            </a:r>
            <a:endParaRPr b="1" dirty="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 descr="silueta, mujer, manos, juntos, frente, cara, mujer rezando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3797" y="1181025"/>
            <a:ext cx="5529051" cy="365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288" y="2877388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06450" y="1644688"/>
            <a:ext cx="2705100" cy="16859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1883400" y="323775"/>
            <a:ext cx="55932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b="1" dirty="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LECTURA DE L’EVANGELI</a:t>
            </a:r>
            <a:endParaRPr sz="3000" b="1" dirty="0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75450" y="2119775"/>
            <a:ext cx="2543474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b="1" dirty="0">
                <a:solidFill>
                  <a:srgbClr val="99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ALMOINA</a:t>
            </a:r>
            <a:endParaRPr sz="3000" b="1" dirty="0">
              <a:solidFill>
                <a:srgbClr val="99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553800" y="3766263"/>
            <a:ext cx="19329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b="1" dirty="0">
                <a:solidFill>
                  <a:srgbClr val="99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DEJUNI</a:t>
            </a:r>
            <a:endParaRPr sz="3000" b="1" dirty="0">
              <a:solidFill>
                <a:srgbClr val="99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6551250" y="1117600"/>
            <a:ext cx="19329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b="1" dirty="0">
                <a:solidFill>
                  <a:srgbClr val="99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ORACIÓ</a:t>
            </a:r>
            <a:endParaRPr sz="3000" b="1" dirty="0">
              <a:solidFill>
                <a:srgbClr val="99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7D6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/>
          <a:srcRect/>
          <a:stretch/>
        </p:blipFill>
        <p:spPr>
          <a:xfrm>
            <a:off x="2669874" y="152400"/>
            <a:ext cx="34135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 title="PERDÓN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4150" y="1880925"/>
            <a:ext cx="3672550" cy="27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618600" y="323775"/>
            <a:ext cx="77433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600" b="1" dirty="0">
                <a:solidFill>
                  <a:srgbClr val="674EA7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PETICIONS DE PERDÓ</a:t>
            </a:r>
            <a:endParaRPr sz="4600" b="1" dirty="0">
              <a:solidFill>
                <a:srgbClr val="674EA7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ctrTitle"/>
          </p:nvPr>
        </p:nvSpPr>
        <p:spPr>
          <a:xfrm>
            <a:off x="0" y="3204150"/>
            <a:ext cx="3864900" cy="179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080" b="1" dirty="0">
                <a:solidFill>
                  <a:srgbClr val="674EA7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IMPOSICIÓ DE LA CENDRA</a:t>
            </a:r>
            <a:endParaRPr sz="4080" b="1" dirty="0">
              <a:solidFill>
                <a:srgbClr val="674EA7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/>
        </p:nvSpPr>
        <p:spPr>
          <a:xfrm>
            <a:off x="618600" y="323775"/>
            <a:ext cx="77433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600" b="1" dirty="0">
                <a:solidFill>
                  <a:srgbClr val="674EA7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PETICIONS </a:t>
            </a:r>
            <a:endParaRPr sz="4600" b="1" dirty="0">
              <a:solidFill>
                <a:srgbClr val="674EA7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575" y="1784080"/>
            <a:ext cx="3543600" cy="251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903575"/>
            <a:ext cx="4196333" cy="251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7D6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70;p15">
            <a:extLst>
              <a:ext uri="{FF2B5EF4-FFF2-40B4-BE49-F238E27FC236}">
                <a16:creationId xmlns:a16="http://schemas.microsoft.com/office/drawing/2014/main" id="{C79FAA2E-B97F-0061-D617-52E77097014D}"/>
              </a:ext>
            </a:extLst>
          </p:cNvPr>
          <p:cNvPicPr preferRelativeResize="0"/>
          <p:nvPr/>
        </p:nvPicPr>
        <p:blipFill>
          <a:blip r:embed="rId3"/>
          <a:srcRect/>
          <a:stretch/>
        </p:blipFill>
        <p:spPr>
          <a:xfrm>
            <a:off x="2669874" y="152400"/>
            <a:ext cx="34135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Macintosh PowerPoint</Application>
  <PresentationFormat>On-screen Show (16:9)</PresentationFormat>
  <Paragraphs>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Architects Daughter</vt:lpstr>
      <vt:lpstr>Simple Light</vt:lpstr>
      <vt:lpstr>DIMECRES DE CENDRA</vt:lpstr>
      <vt:lpstr>PowerPoint Presentation</vt:lpstr>
      <vt:lpstr>PowerPoint Presentation</vt:lpstr>
      <vt:lpstr>PowerPoint Presentation</vt:lpstr>
      <vt:lpstr>IMPOSICIÓ DE LA CENDRA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DIMECRES DE CENDRA</dc:title>
  <cp:lastModifiedBy>roger quevedo</cp:lastModifiedBy>
  <cp:revision>3</cp:revision>
  <dcterms:modified xsi:type="dcterms:W3CDTF">2025-02-25T16:01:26Z</dcterms:modified>
</cp:coreProperties>
</file>