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rchitects Daughter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chitectsDaughter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53f58521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53f58521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53f58521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53f58521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353f58521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353f58521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53f58521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353f58521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53f58521c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53f58521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53f58521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53f58521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3204150"/>
            <a:ext cx="3864900" cy="179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00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MIÉRCOLES DE CENIZA</a:t>
            </a:r>
            <a:endParaRPr b="1">
              <a:solidFill>
                <a:srgbClr val="00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ilueta, mujer, manos, juntos, frente, cara, mujer rezando ..."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3797" y="1181025"/>
            <a:ext cx="5529051" cy="365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288" y="2877388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06450" y="1644688"/>
            <a:ext cx="2705100" cy="168592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1883400" y="323775"/>
            <a:ext cx="55932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LECTURA DEL EVANGELIO</a:t>
            </a:r>
            <a:endParaRPr b="1" sz="3000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75450" y="2119775"/>
            <a:ext cx="19329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99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LIMOSNA</a:t>
            </a:r>
            <a:endParaRPr b="1" sz="3000">
              <a:solidFill>
                <a:srgbClr val="99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553800" y="3766263"/>
            <a:ext cx="19329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99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AYUNO</a:t>
            </a:r>
            <a:endParaRPr b="1" sz="3000">
              <a:solidFill>
                <a:srgbClr val="99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551250" y="1117600"/>
            <a:ext cx="19329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99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ORACIÓN</a:t>
            </a:r>
            <a:endParaRPr b="1" sz="3000">
              <a:solidFill>
                <a:srgbClr val="9900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0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 title="PERDÓN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4150" y="1880925"/>
            <a:ext cx="3672550" cy="27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618600" y="323775"/>
            <a:ext cx="77433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600">
                <a:solidFill>
                  <a:srgbClr val="674EA7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 DE PERDÓN</a:t>
            </a:r>
            <a:endParaRPr b="1" sz="4600">
              <a:solidFill>
                <a:srgbClr val="674EA7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ctrTitle"/>
          </p:nvPr>
        </p:nvSpPr>
        <p:spPr>
          <a:xfrm>
            <a:off x="0" y="3204150"/>
            <a:ext cx="3864900" cy="179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4080">
                <a:solidFill>
                  <a:srgbClr val="674EA7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IMPOSICIÓN</a:t>
            </a:r>
            <a:r>
              <a:rPr b="1" lang="es" sz="4080">
                <a:solidFill>
                  <a:srgbClr val="674EA7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DE LA CENIZA</a:t>
            </a:r>
            <a:endParaRPr b="1" sz="4080">
              <a:solidFill>
                <a:srgbClr val="674EA7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/>
        </p:nvSpPr>
        <p:spPr>
          <a:xfrm>
            <a:off x="618600" y="323775"/>
            <a:ext cx="77433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600">
                <a:solidFill>
                  <a:srgbClr val="674EA7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PETICIONES </a:t>
            </a:r>
            <a:endParaRPr b="1" sz="4600">
              <a:solidFill>
                <a:srgbClr val="674EA7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575" y="1784080"/>
            <a:ext cx="3543600" cy="251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903575"/>
            <a:ext cx="4196333" cy="251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000" y="152400"/>
            <a:ext cx="341927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