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Architects Daughter"/>
      <p:regular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ArchitectsDaughter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3353f58521c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3353f58521c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353f58521c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353f58521c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3353f58521c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3353f58521c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353f58521c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353f58521c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353f58521c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353f58521c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353f58521c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353f58521c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Relationship Id="rId4" Type="http://schemas.openxmlformats.org/officeDocument/2006/relationships/image" Target="../media/image2.png"/><Relationship Id="rId5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0" y="3204150"/>
            <a:ext cx="3864900" cy="179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0000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MIÉRCOLES DE CENIZA</a:t>
            </a:r>
            <a:endParaRPr b="1">
              <a:solidFill>
                <a:srgbClr val="0000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ilueta, mujer, manos, juntos, frente, cara, mujer rezando ..."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53797" y="1181025"/>
            <a:ext cx="5529051" cy="3657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6288" y="2877388"/>
            <a:ext cx="2143125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06450" y="1644688"/>
            <a:ext cx="2705100" cy="168592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/>
        </p:nvSpPr>
        <p:spPr>
          <a:xfrm>
            <a:off x="1883400" y="323775"/>
            <a:ext cx="5593200" cy="36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30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LECTURA DEL EVANGELIO</a:t>
            </a:r>
            <a:endParaRPr b="1" sz="3000">
              <a:solidFill>
                <a:schemeClr val="dk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175450" y="2119775"/>
            <a:ext cx="1932900" cy="36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3000">
                <a:solidFill>
                  <a:srgbClr val="9900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LIMOSNA</a:t>
            </a:r>
            <a:endParaRPr b="1" sz="3000">
              <a:solidFill>
                <a:srgbClr val="9900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3553800" y="3766263"/>
            <a:ext cx="1932900" cy="36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3000">
                <a:solidFill>
                  <a:srgbClr val="9900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AYUNO</a:t>
            </a:r>
            <a:endParaRPr b="1" sz="3000">
              <a:solidFill>
                <a:srgbClr val="9900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6551250" y="1117600"/>
            <a:ext cx="1932900" cy="36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3000">
                <a:solidFill>
                  <a:srgbClr val="9900F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ORACIÓN</a:t>
            </a:r>
            <a:endParaRPr b="1" sz="3000">
              <a:solidFill>
                <a:srgbClr val="9900F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4A7D6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7000" y="152400"/>
            <a:ext cx="3419272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AD1DC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6" title="PERDÓN.jpe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4150" y="1880925"/>
            <a:ext cx="3672550" cy="2715725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6"/>
          <p:cNvSpPr txBox="1"/>
          <p:nvPr/>
        </p:nvSpPr>
        <p:spPr>
          <a:xfrm>
            <a:off x="618600" y="323775"/>
            <a:ext cx="7743300" cy="36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4600">
                <a:solidFill>
                  <a:srgbClr val="674EA7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PETICIONES DE PERDÓN</a:t>
            </a:r>
            <a:endParaRPr b="1" sz="4600">
              <a:solidFill>
                <a:srgbClr val="674EA7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ctrTitle"/>
          </p:nvPr>
        </p:nvSpPr>
        <p:spPr>
          <a:xfrm>
            <a:off x="0" y="3204150"/>
            <a:ext cx="3864900" cy="179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s" sz="4080">
                <a:solidFill>
                  <a:srgbClr val="674EA7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IMPOSICIÓN</a:t>
            </a:r>
            <a:r>
              <a:rPr b="1" lang="es" sz="4080">
                <a:solidFill>
                  <a:srgbClr val="674EA7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DE LA CENIZA</a:t>
            </a:r>
            <a:endParaRPr b="1" sz="4080">
              <a:solidFill>
                <a:srgbClr val="674EA7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AD1DC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/>
        </p:nvSpPr>
        <p:spPr>
          <a:xfrm>
            <a:off x="618600" y="323775"/>
            <a:ext cx="7743300" cy="36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4600">
                <a:solidFill>
                  <a:srgbClr val="674EA7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PETICIONES </a:t>
            </a:r>
            <a:endParaRPr b="1" sz="4600">
              <a:solidFill>
                <a:srgbClr val="674EA7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pic>
        <p:nvPicPr>
          <p:cNvPr id="87" name="Google Shape;8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1575" y="1784080"/>
            <a:ext cx="3543600" cy="251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1903575"/>
            <a:ext cx="4196333" cy="251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4A7D6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7000" y="152400"/>
            <a:ext cx="3419272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