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rchitects Daughter"/>
      <p:regular r:id="rId25"/>
    </p:embeddedFont>
    <p:embeddedFont>
      <p:font typeface="Righteous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ighteous-regular.fntdata"/><Relationship Id="rId25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1e5e3785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1e5e3785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1e5e3785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1e5e3785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1e5e378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1e5e378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1e5e3785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1e5e3785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1e5e3785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1e5e3785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26a5285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26a5285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1e5e3785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1e5e3785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1e5e3785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1e5e3785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1e5e3785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1e5e3785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1e5e3785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1e5e3785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1e5e378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1e5e378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1e5e378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1e5e378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1e5e378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1e5e378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1e5e378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1e5e378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1e5e378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1e5e378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6a52853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6a52853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1e5e3785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1e5e3785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1e5e3785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1e5e3785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49875" y="1183350"/>
            <a:ext cx="4712100" cy="27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DESCUBRIENDO</a:t>
            </a:r>
            <a:r>
              <a:rPr lang="es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 LAS ISLAS DE </a:t>
            </a:r>
            <a:r>
              <a:rPr lang="es" sz="62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rPr>
              <a:t>PASCUA</a:t>
            </a:r>
            <a:endParaRPr sz="6200">
              <a:solidFill>
                <a:schemeClr val="lt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55" name="Google Shape;55;p13" title="CARTEL PASCU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1" y="0"/>
            <a:ext cx="36346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880087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76200"/>
            <a:ext cx="8213925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9800" cy="49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152400"/>
            <a:ext cx="4878925" cy="48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50" y="76200"/>
            <a:ext cx="7500287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 title="CARTEL PASCU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846" y="0"/>
            <a:ext cx="36346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199275" y="965000"/>
            <a:ext cx="5169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PETICIONES 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199275" y="965000"/>
            <a:ext cx="5169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OFRENDAS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199275" y="965000"/>
            <a:ext cx="5169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ACCIÓN DE GRACIAS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 title="isla de la famili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114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CARTEL PASCU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846" y="0"/>
            <a:ext cx="36346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99275" y="965000"/>
            <a:ext cx="5169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PETICIONES de PERDÓN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234775" y="178000"/>
            <a:ext cx="39606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LECTURA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50" y="885225"/>
            <a:ext cx="2532025" cy="36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2792500" y="1209050"/>
            <a:ext cx="6169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Pascua: Una oportunidad para renacer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234775" y="178000"/>
            <a:ext cx="39606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Salmo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1602325" y="1391750"/>
            <a:ext cx="61836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</a:t>
            </a:r>
            <a:r>
              <a:rPr b="1" lang="es" sz="25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Este es el día en que actuó el Señor, </a:t>
            </a:r>
            <a:endParaRPr b="1" sz="25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sea nuestra alegría y nuestro gozo"</a:t>
            </a:r>
            <a:endParaRPr b="1" sz="25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234775" y="178000"/>
            <a:ext cx="39606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63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Evangelio</a:t>
            </a:r>
            <a:endParaRPr b="1" sz="63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32650" y="1391750"/>
            <a:ext cx="78981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</a:t>
            </a:r>
            <a:r>
              <a:rPr b="1" lang="es" sz="25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Jesús está vivo y nos espera para descubrir con Él un mundo lleno de posibilidades.”</a:t>
            </a:r>
            <a:endParaRPr b="1" sz="25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b="13299" l="0" r="0" t="0"/>
          <a:stretch/>
        </p:blipFill>
        <p:spPr>
          <a:xfrm>
            <a:off x="821025" y="2473375"/>
            <a:ext cx="2778069" cy="25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625" y="2511827"/>
            <a:ext cx="2778075" cy="245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CARTEL PASCU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846" y="0"/>
            <a:ext cx="36346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9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