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Architects Daughter"/>
      <p:regular r:id="rId18"/>
    </p:embeddedFont>
    <p:embeddedFont>
      <p:font typeface="Righteous"/>
      <p:regular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ighteous-regular.fntdata"/><Relationship Id="rId6" Type="http://schemas.openxmlformats.org/officeDocument/2006/relationships/slide" Target="slides/slide1.xml"/><Relationship Id="rId18" Type="http://schemas.openxmlformats.org/officeDocument/2006/relationships/font" Target="fonts/ArchitectsDaughter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5a27ff0b8f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5a27ff0b8f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41e5e3785a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41e5e3785a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5a27ff0b8f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35a27ff0b8f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41e5e3785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41e5e3785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41e5e3785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41e5e3785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41e5e3785a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41e5e3785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41e5e3785a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41e5e3785a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41e5e3785a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41e5e3785a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35a27ff0b8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35a27ff0b8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341e5e3785a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341e5e3785a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41e5e3785a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341e5e3785a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7.png"/><Relationship Id="rId5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4049875" y="1183350"/>
            <a:ext cx="4712100" cy="2776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700">
                <a:solidFill>
                  <a:schemeClr val="lt1"/>
                </a:solidFill>
                <a:latin typeface="Righteous"/>
                <a:ea typeface="Righteous"/>
                <a:cs typeface="Righteous"/>
                <a:sym typeface="Righteous"/>
              </a:rPr>
              <a:t>CON TODO</a:t>
            </a:r>
            <a:endParaRPr sz="4700">
              <a:solidFill>
                <a:schemeClr val="lt1"/>
              </a:solidFill>
              <a:latin typeface="Righteous"/>
              <a:ea typeface="Righteous"/>
              <a:cs typeface="Righteous"/>
              <a:sym typeface="Righteou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700">
                <a:solidFill>
                  <a:schemeClr val="lt1"/>
                </a:solidFill>
                <a:latin typeface="Righteous"/>
                <a:ea typeface="Righteous"/>
                <a:cs typeface="Righteous"/>
                <a:sym typeface="Righteous"/>
              </a:rPr>
              <a:t>CONTIGO</a:t>
            </a:r>
            <a:endParaRPr sz="4700">
              <a:solidFill>
                <a:schemeClr val="lt1"/>
              </a:solidFill>
              <a:latin typeface="Righteous"/>
              <a:ea typeface="Righteous"/>
              <a:cs typeface="Righteous"/>
              <a:sym typeface="Righteou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4700">
                <a:solidFill>
                  <a:srgbClr val="FF0000"/>
                </a:solidFill>
                <a:latin typeface="Righteous"/>
                <a:ea typeface="Righteous"/>
                <a:cs typeface="Righteous"/>
                <a:sym typeface="Righteous"/>
              </a:rPr>
              <a:t>APROBADO</a:t>
            </a:r>
            <a:endParaRPr b="1" sz="4700">
              <a:solidFill>
                <a:srgbClr val="FF0000"/>
              </a:solidFill>
              <a:latin typeface="Righteous"/>
              <a:ea typeface="Righteous"/>
              <a:cs typeface="Righteous"/>
              <a:sym typeface="Righteous"/>
            </a:endParaRPr>
          </a:p>
        </p:txBody>
      </p:sp>
      <p:pic>
        <p:nvPicPr>
          <p:cNvPr id="55" name="Google Shape;55;p13" title="PHOTO-2025-05-13-10-25-40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3419272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22" title="PHOTO-2025-05-13-10-25-40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67925" y="152400"/>
            <a:ext cx="3419272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1931125" y="2510850"/>
            <a:ext cx="5169300" cy="129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s" sz="6320">
                <a:solidFill>
                  <a:srgbClr val="0000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ACCIÓN DE GRACIAS</a:t>
            </a:r>
            <a:endParaRPr b="1" sz="6320">
              <a:solidFill>
                <a:srgbClr val="0000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24" title="PHOTO-2025-05-13-10-25-40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67925" y="152400"/>
            <a:ext cx="3419272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 title="PHOTO-2025-05-13-10-25-40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67925" y="152400"/>
            <a:ext cx="3419272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406350" y="3036050"/>
            <a:ext cx="8602200" cy="126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s" sz="5600">
                <a:solidFill>
                  <a:srgbClr val="FF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PETICIONES</a:t>
            </a:r>
            <a:r>
              <a:rPr b="1" lang="es" sz="5620">
                <a:solidFill>
                  <a:srgbClr val="FF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de PERDÓN</a:t>
            </a:r>
            <a:endParaRPr b="1" sz="5620">
              <a:solidFill>
                <a:srgbClr val="FF0000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FEAFB"/>
            </a:gs>
            <a:gs pos="100000">
              <a:srgbClr val="6E9CE7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type="title"/>
          </p:nvPr>
        </p:nvSpPr>
        <p:spPr>
          <a:xfrm>
            <a:off x="281400" y="178000"/>
            <a:ext cx="8558400" cy="129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s" sz="4120">
                <a:solidFill>
                  <a:srgbClr val="0000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LECTURA DE LA PRIMERA CARTA A LOS CORINTIOS</a:t>
            </a:r>
            <a:endParaRPr b="1" sz="4120">
              <a:solidFill>
                <a:srgbClr val="0000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71" name="Google Shape;71;p16"/>
          <p:cNvSpPr txBox="1"/>
          <p:nvPr/>
        </p:nvSpPr>
        <p:spPr>
          <a:xfrm>
            <a:off x="782900" y="2066300"/>
            <a:ext cx="7846200" cy="67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300">
                <a:solidFill>
                  <a:srgbClr val="0000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Existen carismas diversos, pero un mismo Espíritu</a:t>
            </a:r>
            <a:endParaRPr b="1" sz="2300">
              <a:solidFill>
                <a:srgbClr val="0000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pic>
        <p:nvPicPr>
          <p:cNvPr id="72" name="Google Shape;7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893400"/>
            <a:ext cx="1936338" cy="209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97413" y="2893400"/>
            <a:ext cx="2069854" cy="209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981018" y="2741000"/>
            <a:ext cx="2524125" cy="180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FEAFB"/>
            </a:gs>
            <a:gs pos="100000">
              <a:srgbClr val="6E9CE7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234775" y="178000"/>
            <a:ext cx="3960600" cy="129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s" sz="6320">
                <a:solidFill>
                  <a:srgbClr val="0000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Salmo</a:t>
            </a:r>
            <a:endParaRPr b="1" sz="6320">
              <a:solidFill>
                <a:srgbClr val="0000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80" name="Google Shape;80;p17"/>
          <p:cNvSpPr txBox="1"/>
          <p:nvPr/>
        </p:nvSpPr>
        <p:spPr>
          <a:xfrm>
            <a:off x="604625" y="1391750"/>
            <a:ext cx="7181400" cy="9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300">
                <a:solidFill>
                  <a:srgbClr val="0000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"</a:t>
            </a:r>
            <a:r>
              <a:rPr b="1" lang="es" sz="2500">
                <a:solidFill>
                  <a:srgbClr val="0000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Te doy gracias, Señor, de todo corazón”</a:t>
            </a:r>
            <a:endParaRPr b="1" sz="2500">
              <a:solidFill>
                <a:srgbClr val="0000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300">
              <a:solidFill>
                <a:srgbClr val="0000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48213" y="2333450"/>
            <a:ext cx="3094225" cy="2532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234775" y="178000"/>
            <a:ext cx="3960600" cy="129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s" sz="6320">
                <a:solidFill>
                  <a:srgbClr val="0000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Evangelio</a:t>
            </a:r>
            <a:endParaRPr b="1" sz="6320">
              <a:solidFill>
                <a:srgbClr val="0000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87" name="Google Shape;87;p18"/>
          <p:cNvSpPr txBox="1"/>
          <p:nvPr/>
        </p:nvSpPr>
        <p:spPr>
          <a:xfrm>
            <a:off x="632650" y="1391750"/>
            <a:ext cx="7898100" cy="9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300">
                <a:solidFill>
                  <a:srgbClr val="0000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"</a:t>
            </a:r>
            <a:r>
              <a:rPr b="1" lang="es" sz="2500">
                <a:solidFill>
                  <a:srgbClr val="0000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Has sido fiel en lo poco, te pondré al frente de lo importante.”</a:t>
            </a:r>
            <a:endParaRPr b="1" sz="2500">
              <a:solidFill>
                <a:srgbClr val="0000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300">
              <a:solidFill>
                <a:srgbClr val="0000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pic>
        <p:nvPicPr>
          <p:cNvPr id="88" name="Google Shape;8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2925" y="2511825"/>
            <a:ext cx="3839050" cy="229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54625" y="2678850"/>
            <a:ext cx="4246375" cy="21231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9" title="PHOTO-2025-05-13-10-25-40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67925" y="152400"/>
            <a:ext cx="3419272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2152675" y="2876250"/>
            <a:ext cx="5169300" cy="129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s" sz="6320">
                <a:solidFill>
                  <a:srgbClr val="0000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PETICIONES </a:t>
            </a:r>
            <a:endParaRPr b="1" sz="6320">
              <a:solidFill>
                <a:srgbClr val="0000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/>
          <p:nvPr>
            <p:ph type="title"/>
          </p:nvPr>
        </p:nvSpPr>
        <p:spPr>
          <a:xfrm>
            <a:off x="2110525" y="2834100"/>
            <a:ext cx="5169300" cy="129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s" sz="6320">
                <a:solidFill>
                  <a:srgbClr val="0000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OFRENDAS</a:t>
            </a:r>
            <a:endParaRPr b="1" sz="6320">
              <a:solidFill>
                <a:srgbClr val="0000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