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rchitects Daughter"/>
      <p:regular r:id="rId18"/>
    </p:embeddedFont>
    <p:embeddedFont>
      <p:font typeface="Righteous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ighteous-regular.fntdata"/><Relationship Id="rId6" Type="http://schemas.openxmlformats.org/officeDocument/2006/relationships/slide" Target="slides/slide1.xml"/><Relationship Id="rId18" Type="http://schemas.openxmlformats.org/officeDocument/2006/relationships/font" Target="fonts/ArchitectsDaught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a27ff0b8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a27ff0b8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41e5e3785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41e5e3785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a27ff0b8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5a27ff0b8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1e5e378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1e5e378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1e5e378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1e5e378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e5e378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e5e378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1e5e3785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1e5e3785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1e5e3785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1e5e3785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a27ff0b8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a27ff0b8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1e5e3785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41e5e3785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1e5e3785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41e5e3785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49875" y="1183350"/>
            <a:ext cx="4712100" cy="27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CON TODO</a:t>
            </a:r>
            <a:endParaRPr sz="470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CONTIGO</a:t>
            </a:r>
            <a:endParaRPr sz="470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700">
                <a:solidFill>
                  <a:srgbClr val="FF0000"/>
                </a:solidFill>
                <a:latin typeface="Righteous"/>
                <a:ea typeface="Righteous"/>
                <a:cs typeface="Righteous"/>
                <a:sym typeface="Righteous"/>
              </a:rPr>
              <a:t>APROBADO</a:t>
            </a:r>
            <a:endParaRPr b="1" sz="4700">
              <a:solidFill>
                <a:srgbClr val="FF0000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55" name="Google Shape;55;p13" title="PHOTO-2025-05-13-10-25-4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 title="PHOTO-2025-05-13-10-25-4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9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1931125" y="25108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ACCIÓN DE GRACIAS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4" title="PHOTO-2025-05-13-10-25-4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9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PHOTO-2025-05-13-10-25-4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9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406350" y="3036050"/>
            <a:ext cx="8602200" cy="126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560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</a:t>
            </a:r>
            <a:r>
              <a:rPr b="1" lang="es" sz="562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de PERDÓN</a:t>
            </a:r>
            <a:endParaRPr b="1" sz="562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AFB"/>
            </a:gs>
            <a:gs pos="100000">
              <a:srgbClr val="6E9C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81400" y="178000"/>
            <a:ext cx="85584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41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 LA PRIMERA CARTA A LOS CORINTIOS</a:t>
            </a:r>
            <a:endParaRPr b="1" sz="41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782900" y="2066300"/>
            <a:ext cx="7846200" cy="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Existen carismas diversos, pero un mismo Espíritu</a:t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893400"/>
            <a:ext cx="1936338" cy="209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97413" y="2893400"/>
            <a:ext cx="2069854" cy="209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81018" y="2741000"/>
            <a:ext cx="2524125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AFB"/>
            </a:gs>
            <a:gs pos="100000">
              <a:srgbClr val="6E9C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Salmo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604625" y="1391750"/>
            <a:ext cx="71814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Te doy gracias, Señor, de todo corazón”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8213" y="2333450"/>
            <a:ext cx="3094225" cy="253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Evangelio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632650" y="1391750"/>
            <a:ext cx="78981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Has sido fiel en lo poco, te pondré al frente de lo importante.”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925" y="2511825"/>
            <a:ext cx="3839050" cy="229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4625" y="2678850"/>
            <a:ext cx="4246375" cy="2123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 title="PHOTO-2025-05-13-10-25-40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9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2152675" y="28762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 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2110525" y="283410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OFRENDAS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