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59475" cy="10287000"/>
          </a:xfrm>
          <a:custGeom>
            <a:avLst/>
            <a:gdLst/>
            <a:ahLst/>
            <a:cxnLst/>
            <a:rect r="r" b="b" t="t" l="l"/>
            <a:pathLst>
              <a:path h="10287000" w="18659475">
                <a:moveTo>
                  <a:pt x="0" y="0"/>
                </a:moveTo>
                <a:lnTo>
                  <a:pt x="18659475" y="0"/>
                </a:lnTo>
                <a:lnTo>
                  <a:pt x="186594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84" r="0" b="-66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297882" cy="10287000"/>
          </a:xfrm>
          <a:custGeom>
            <a:avLst/>
            <a:gdLst/>
            <a:ahLst/>
            <a:cxnLst/>
            <a:rect r="r" b="b" t="t" l="l"/>
            <a:pathLst>
              <a:path h="10287000" w="7297882">
                <a:moveTo>
                  <a:pt x="0" y="0"/>
                </a:moveTo>
                <a:lnTo>
                  <a:pt x="7297882" y="0"/>
                </a:lnTo>
                <a:lnTo>
                  <a:pt x="72978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52" t="-3035" r="-6952" b="-1138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08892" y="2317430"/>
            <a:ext cx="9872734" cy="5652140"/>
          </a:xfrm>
          <a:custGeom>
            <a:avLst/>
            <a:gdLst/>
            <a:ahLst/>
            <a:cxnLst/>
            <a:rect r="r" b="b" t="t" l="l"/>
            <a:pathLst>
              <a:path h="5652140" w="9872734">
                <a:moveTo>
                  <a:pt x="0" y="0"/>
                </a:moveTo>
                <a:lnTo>
                  <a:pt x="9872734" y="0"/>
                </a:lnTo>
                <a:lnTo>
                  <a:pt x="9872734" y="5652140"/>
                </a:lnTo>
                <a:lnTo>
                  <a:pt x="0" y="5652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061" y="240725"/>
            <a:ext cx="3559271" cy="3141056"/>
          </a:xfrm>
          <a:custGeom>
            <a:avLst/>
            <a:gdLst/>
            <a:ahLst/>
            <a:cxnLst/>
            <a:rect r="r" b="b" t="t" l="l"/>
            <a:pathLst>
              <a:path h="3141056" w="3559271">
                <a:moveTo>
                  <a:pt x="0" y="0"/>
                </a:moveTo>
                <a:lnTo>
                  <a:pt x="3559270" y="0"/>
                </a:lnTo>
                <a:lnTo>
                  <a:pt x="3559270" y="3141056"/>
                </a:lnTo>
                <a:lnTo>
                  <a:pt x="0" y="314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56060" y="0"/>
            <a:ext cx="4234680" cy="4114800"/>
          </a:xfrm>
          <a:custGeom>
            <a:avLst/>
            <a:gdLst/>
            <a:ahLst/>
            <a:cxnLst/>
            <a:rect r="r" b="b" t="t" l="l"/>
            <a:pathLst>
              <a:path h="4114800" w="4234680">
                <a:moveTo>
                  <a:pt x="0" y="0"/>
                </a:moveTo>
                <a:lnTo>
                  <a:pt x="4234680" y="0"/>
                </a:lnTo>
                <a:lnTo>
                  <a:pt x="4234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6622" y="3931529"/>
            <a:ext cx="16915858" cy="5603378"/>
          </a:xfrm>
          <a:custGeom>
            <a:avLst/>
            <a:gdLst/>
            <a:ahLst/>
            <a:cxnLst/>
            <a:rect r="r" b="b" t="t" l="l"/>
            <a:pathLst>
              <a:path h="5603378" w="16915858">
                <a:moveTo>
                  <a:pt x="0" y="0"/>
                </a:moveTo>
                <a:lnTo>
                  <a:pt x="16915858" y="0"/>
                </a:lnTo>
                <a:lnTo>
                  <a:pt x="16915858" y="5603379"/>
                </a:lnTo>
                <a:lnTo>
                  <a:pt x="0" y="5603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7D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0849" y="9172575"/>
            <a:ext cx="16618451" cy="819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7D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3246"/>
          </a:xfrm>
          <a:custGeom>
            <a:avLst/>
            <a:gdLst/>
            <a:ahLst/>
            <a:cxnLst/>
            <a:rect r="r" b="b" t="t" l="l"/>
            <a:pathLst>
              <a:path h="10293246" w="18288000">
                <a:moveTo>
                  <a:pt x="0" y="0"/>
                </a:moveTo>
                <a:lnTo>
                  <a:pt x="18288000" y="0"/>
                </a:lnTo>
                <a:lnTo>
                  <a:pt x="18288000" y="10293246"/>
                </a:lnTo>
                <a:lnTo>
                  <a:pt x="0" y="1029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96870" y="1028700"/>
            <a:ext cx="9264546" cy="9264546"/>
          </a:xfrm>
          <a:custGeom>
            <a:avLst/>
            <a:gdLst/>
            <a:ahLst/>
            <a:cxnLst/>
            <a:rect r="r" b="b" t="t" l="l"/>
            <a:pathLst>
              <a:path h="9264546" w="9264546">
                <a:moveTo>
                  <a:pt x="0" y="0"/>
                </a:moveTo>
                <a:lnTo>
                  <a:pt x="9264546" y="0"/>
                </a:lnTo>
                <a:lnTo>
                  <a:pt x="9264546" y="9264546"/>
                </a:lnTo>
                <a:lnTo>
                  <a:pt x="0" y="9264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30901"/>
            <a:ext cx="18513475" cy="10617901"/>
          </a:xfrm>
          <a:custGeom>
            <a:avLst/>
            <a:gdLst/>
            <a:ahLst/>
            <a:cxnLst/>
            <a:rect r="r" b="b" t="t" l="l"/>
            <a:pathLst>
              <a:path h="10617901" w="18513475">
                <a:moveTo>
                  <a:pt x="0" y="0"/>
                </a:moveTo>
                <a:lnTo>
                  <a:pt x="18513475" y="0"/>
                </a:lnTo>
                <a:lnTo>
                  <a:pt x="18513475" y="10617901"/>
                </a:lnTo>
                <a:lnTo>
                  <a:pt x="0" y="10617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20" r="0" b="-812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061" y="240725"/>
            <a:ext cx="3559271" cy="3141056"/>
          </a:xfrm>
          <a:custGeom>
            <a:avLst/>
            <a:gdLst/>
            <a:ahLst/>
            <a:cxnLst/>
            <a:rect r="r" b="b" t="t" l="l"/>
            <a:pathLst>
              <a:path h="3141056" w="3559271">
                <a:moveTo>
                  <a:pt x="0" y="0"/>
                </a:moveTo>
                <a:lnTo>
                  <a:pt x="3559270" y="0"/>
                </a:lnTo>
                <a:lnTo>
                  <a:pt x="3559270" y="3141056"/>
                </a:lnTo>
                <a:lnTo>
                  <a:pt x="0" y="314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90118" y="0"/>
            <a:ext cx="7297882" cy="10287000"/>
          </a:xfrm>
          <a:custGeom>
            <a:avLst/>
            <a:gdLst/>
            <a:ahLst/>
            <a:cxnLst/>
            <a:rect r="r" b="b" t="t" l="l"/>
            <a:pathLst>
              <a:path h="10287000" w="7297882">
                <a:moveTo>
                  <a:pt x="0" y="0"/>
                </a:moveTo>
                <a:lnTo>
                  <a:pt x="7297882" y="0"/>
                </a:lnTo>
                <a:lnTo>
                  <a:pt x="72978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52" t="-3035" r="-6952" b="-1138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66296" y="3766942"/>
            <a:ext cx="4706149" cy="6473752"/>
          </a:xfrm>
          <a:custGeom>
            <a:avLst/>
            <a:gdLst/>
            <a:ahLst/>
            <a:cxnLst/>
            <a:rect r="r" b="b" t="t" l="l"/>
            <a:pathLst>
              <a:path h="6473752" w="4706149">
                <a:moveTo>
                  <a:pt x="0" y="0"/>
                </a:moveTo>
                <a:lnTo>
                  <a:pt x="4706150" y="0"/>
                </a:lnTo>
                <a:lnTo>
                  <a:pt x="4706150" y="6473753"/>
                </a:lnTo>
                <a:lnTo>
                  <a:pt x="0" y="6473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84849" y="3545599"/>
            <a:ext cx="6951195" cy="3458219"/>
          </a:xfrm>
          <a:custGeom>
            <a:avLst/>
            <a:gdLst/>
            <a:ahLst/>
            <a:cxnLst/>
            <a:rect r="r" b="b" t="t" l="l"/>
            <a:pathLst>
              <a:path h="3458219" w="6951195">
                <a:moveTo>
                  <a:pt x="0" y="0"/>
                </a:moveTo>
                <a:lnTo>
                  <a:pt x="6951195" y="0"/>
                </a:lnTo>
                <a:lnTo>
                  <a:pt x="6951195" y="3458220"/>
                </a:lnTo>
                <a:lnTo>
                  <a:pt x="0" y="345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DAGJIcvI4I8</dc:identifier>
  <dcterms:modified xsi:type="dcterms:W3CDTF">2011-08-01T06:04:30Z</dcterms:modified>
  <cp:revision>1</cp:revision>
  <dc:title>Inici de curs 2025-2026</dc:title>
</cp:coreProperties>
</file>