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2.jpe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659475" cy="10287000"/>
          </a:xfrm>
          <a:custGeom>
            <a:avLst/>
            <a:gdLst/>
            <a:ahLst/>
            <a:cxnLst/>
            <a:rect r="r" b="b" t="t" l="l"/>
            <a:pathLst>
              <a:path h="10287000" w="18659475">
                <a:moveTo>
                  <a:pt x="0" y="0"/>
                </a:moveTo>
                <a:lnTo>
                  <a:pt x="18659475" y="0"/>
                </a:lnTo>
                <a:lnTo>
                  <a:pt x="1865947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684" r="0" b="-668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7304639" cy="10287000"/>
          </a:xfrm>
          <a:custGeom>
            <a:avLst/>
            <a:gdLst/>
            <a:ahLst/>
            <a:cxnLst/>
            <a:rect r="r" b="b" t="t" l="l"/>
            <a:pathLst>
              <a:path h="10287000" w="7304639">
                <a:moveTo>
                  <a:pt x="0" y="0"/>
                </a:moveTo>
                <a:lnTo>
                  <a:pt x="7304639" y="0"/>
                </a:lnTo>
                <a:lnTo>
                  <a:pt x="730463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582" t="-3213" r="-7405" b="-1139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304639" y="3096540"/>
            <a:ext cx="10863741" cy="5010900"/>
          </a:xfrm>
          <a:custGeom>
            <a:avLst/>
            <a:gdLst/>
            <a:ahLst/>
            <a:cxnLst/>
            <a:rect r="r" b="b" t="t" l="l"/>
            <a:pathLst>
              <a:path h="5010900" w="10863741">
                <a:moveTo>
                  <a:pt x="0" y="0"/>
                </a:moveTo>
                <a:lnTo>
                  <a:pt x="10863740" y="0"/>
                </a:lnTo>
                <a:lnTo>
                  <a:pt x="10863740" y="5010900"/>
                </a:lnTo>
                <a:lnTo>
                  <a:pt x="0" y="5010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E2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126872" cy="10287000"/>
          </a:xfrm>
          <a:custGeom>
            <a:avLst/>
            <a:gdLst/>
            <a:ahLst/>
            <a:cxnLst/>
            <a:rect r="r" b="b" t="t" l="l"/>
            <a:pathLst>
              <a:path h="10287000" w="18126872">
                <a:moveTo>
                  <a:pt x="0" y="0"/>
                </a:moveTo>
                <a:lnTo>
                  <a:pt x="18126872" y="0"/>
                </a:lnTo>
                <a:lnTo>
                  <a:pt x="1812687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1" r="0" b="-111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17D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93246"/>
          </a:xfrm>
          <a:custGeom>
            <a:avLst/>
            <a:gdLst/>
            <a:ahLst/>
            <a:cxnLst/>
            <a:rect r="r" b="b" t="t" l="l"/>
            <a:pathLst>
              <a:path h="10293246" w="18288000">
                <a:moveTo>
                  <a:pt x="0" y="0"/>
                </a:moveTo>
                <a:lnTo>
                  <a:pt x="18288000" y="0"/>
                </a:lnTo>
                <a:lnTo>
                  <a:pt x="18288000" y="10293246"/>
                </a:lnTo>
                <a:lnTo>
                  <a:pt x="0" y="10293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096870" y="1028700"/>
            <a:ext cx="9264546" cy="9264546"/>
          </a:xfrm>
          <a:custGeom>
            <a:avLst/>
            <a:gdLst/>
            <a:ahLst/>
            <a:cxnLst/>
            <a:rect r="r" b="b" t="t" l="l"/>
            <a:pathLst>
              <a:path h="9264546" w="9264546">
                <a:moveTo>
                  <a:pt x="0" y="0"/>
                </a:moveTo>
                <a:lnTo>
                  <a:pt x="9264546" y="0"/>
                </a:lnTo>
                <a:lnTo>
                  <a:pt x="9264546" y="9264546"/>
                </a:lnTo>
                <a:lnTo>
                  <a:pt x="0" y="92645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E2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30901"/>
            <a:ext cx="18513475" cy="10617901"/>
          </a:xfrm>
          <a:custGeom>
            <a:avLst/>
            <a:gdLst/>
            <a:ahLst/>
            <a:cxnLst/>
            <a:rect r="r" b="b" t="t" l="l"/>
            <a:pathLst>
              <a:path h="10617901" w="18513475">
                <a:moveTo>
                  <a:pt x="0" y="0"/>
                </a:moveTo>
                <a:lnTo>
                  <a:pt x="18513475" y="0"/>
                </a:lnTo>
                <a:lnTo>
                  <a:pt x="18513475" y="10617901"/>
                </a:lnTo>
                <a:lnTo>
                  <a:pt x="0" y="10617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120" r="0" b="-812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E2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0061" y="240725"/>
            <a:ext cx="3559271" cy="3141056"/>
          </a:xfrm>
          <a:custGeom>
            <a:avLst/>
            <a:gdLst/>
            <a:ahLst/>
            <a:cxnLst/>
            <a:rect r="r" b="b" t="t" l="l"/>
            <a:pathLst>
              <a:path h="3141056" w="3559271">
                <a:moveTo>
                  <a:pt x="0" y="0"/>
                </a:moveTo>
                <a:lnTo>
                  <a:pt x="3559270" y="0"/>
                </a:lnTo>
                <a:lnTo>
                  <a:pt x="3559270" y="3141056"/>
                </a:lnTo>
                <a:lnTo>
                  <a:pt x="0" y="31410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983361" y="0"/>
            <a:ext cx="7304639" cy="10287000"/>
          </a:xfrm>
          <a:custGeom>
            <a:avLst/>
            <a:gdLst/>
            <a:ahLst/>
            <a:cxnLst/>
            <a:rect r="r" b="b" t="t" l="l"/>
            <a:pathLst>
              <a:path h="10287000" w="7304639">
                <a:moveTo>
                  <a:pt x="0" y="0"/>
                </a:moveTo>
                <a:lnTo>
                  <a:pt x="7304639" y="0"/>
                </a:lnTo>
                <a:lnTo>
                  <a:pt x="730463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582" t="-3213" r="-7405" b="-1139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65517" y="3813248"/>
            <a:ext cx="4706149" cy="6473752"/>
          </a:xfrm>
          <a:custGeom>
            <a:avLst/>
            <a:gdLst/>
            <a:ahLst/>
            <a:cxnLst/>
            <a:rect r="r" b="b" t="t" l="l"/>
            <a:pathLst>
              <a:path h="6473752" w="4706149">
                <a:moveTo>
                  <a:pt x="0" y="0"/>
                </a:moveTo>
                <a:lnTo>
                  <a:pt x="4706149" y="0"/>
                </a:lnTo>
                <a:lnTo>
                  <a:pt x="4706149" y="6473752"/>
                </a:lnTo>
                <a:lnTo>
                  <a:pt x="0" y="64737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467678" y="2996480"/>
            <a:ext cx="7107738" cy="3322867"/>
          </a:xfrm>
          <a:custGeom>
            <a:avLst/>
            <a:gdLst/>
            <a:ahLst/>
            <a:cxnLst/>
            <a:rect r="r" b="b" t="t" l="l"/>
            <a:pathLst>
              <a:path h="3322867" w="7107738">
                <a:moveTo>
                  <a:pt x="0" y="0"/>
                </a:moveTo>
                <a:lnTo>
                  <a:pt x="7107738" y="0"/>
                </a:lnTo>
                <a:lnTo>
                  <a:pt x="7107738" y="3322867"/>
                </a:lnTo>
                <a:lnTo>
                  <a:pt x="0" y="33228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DAGqImHc_w4</dc:identifier>
  <dcterms:modified xsi:type="dcterms:W3CDTF">2011-08-01T06:04:30Z</dcterms:modified>
  <cp:revision>1</cp:revision>
  <dc:title>Inicio de curso 2025-2026</dc:title>
</cp:coreProperties>
</file>