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embeddedFontLst>
    <p:embeddedFont>
      <p:font typeface="New Sun Playful" pitchFamily="2" charset="-128"/>
      <p:regular r:id="rId9"/>
    </p:embeddedFont>
    <p:embeddedFont>
      <p:font typeface="Open Sans Bold" panose="020B0606030504020204" pitchFamily="34" charset="0"/>
      <p:regular r:id="rId10"/>
      <p:bold r:id="rId11"/>
      <p:italic r:id="rId12"/>
      <p:boldItalic r:id="rId13"/>
    </p:embeddedFont>
  </p:embeddedFontLst>
  <p:defaultTextStyle>
    <a:defPPr>
      <a:defRPr lang="en-US"/>
    </a:defPPr>
    <a:lvl1pPr marL="0" algn="l" defTabSz="4572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4572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4572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4572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4572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4572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4572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4572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4572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80" userDrawn="1">
          <p15:clr>
            <a:srgbClr val="A4A3A4"/>
          </p15:clr>
        </p15:guide>
        <p15:guide id="2" pos="14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626" autoAdjust="0"/>
  </p:normalViewPr>
  <p:slideViewPr>
    <p:cSldViewPr>
      <p:cViewPr varScale="1">
        <p:scale>
          <a:sx n="143" d="100"/>
          <a:sy n="143" d="100"/>
        </p:scale>
        <p:origin x="1304" y="480"/>
      </p:cViewPr>
      <p:guideLst>
        <p:guide orient="horz" pos="1080"/>
        <p:guide pos="14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065212"/>
            <a:ext cx="3886200" cy="7350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943100"/>
            <a:ext cx="3200400" cy="8763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37319"/>
            <a:ext cx="1028700" cy="2925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37319"/>
            <a:ext cx="3009900" cy="2925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203450"/>
            <a:ext cx="3886200" cy="681038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453357"/>
            <a:ext cx="3886200" cy="750094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800100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800100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767556"/>
            <a:ext cx="2020094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087438"/>
            <a:ext cx="2020094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767556"/>
            <a:ext cx="2020888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087438"/>
            <a:ext cx="2020888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36525"/>
            <a:ext cx="1504157" cy="581025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25" y="136525"/>
            <a:ext cx="2555875" cy="2926557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717550"/>
            <a:ext cx="1504157" cy="2345532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2400300"/>
            <a:ext cx="2743200" cy="283369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306388"/>
            <a:ext cx="2743200" cy="2057400"/>
          </a:xfrm>
        </p:spPr>
        <p:txBody>
          <a:bodyPr/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2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  <a:lvl6pPr marL="1143000" indent="0">
              <a:buNone/>
              <a:defRPr sz="1000"/>
            </a:lvl6pPr>
            <a:lvl7pPr marL="1371600" indent="0">
              <a:buNone/>
              <a:defRPr sz="1000"/>
            </a:lvl7pPr>
            <a:lvl8pPr marL="1600200" indent="0">
              <a:buNone/>
              <a:defRPr sz="1000"/>
            </a:lvl8pPr>
            <a:lvl9pPr marL="1828800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2683669"/>
            <a:ext cx="2743200" cy="402431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4572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indent="-142875" algn="l" defTabSz="4572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457200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457200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 sz="450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3673832" cy="5143500"/>
          </a:xfrm>
          <a:custGeom>
            <a:avLst/>
            <a:gdLst/>
            <a:ahLst/>
            <a:cxnLst/>
            <a:rect l="l" t="t" r="r" b="b"/>
            <a:pathLst>
              <a:path w="7347663" h="10287000">
                <a:moveTo>
                  <a:pt x="0" y="0"/>
                </a:moveTo>
                <a:lnTo>
                  <a:pt x="7347663" y="0"/>
                </a:lnTo>
                <a:lnTo>
                  <a:pt x="7347663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 sz="450"/>
          </a:p>
        </p:txBody>
      </p:sp>
      <p:sp>
        <p:nvSpPr>
          <p:cNvPr id="4" name="TextBox 4"/>
          <p:cNvSpPr txBox="1"/>
          <p:nvPr/>
        </p:nvSpPr>
        <p:spPr>
          <a:xfrm>
            <a:off x="3771900" y="821392"/>
            <a:ext cx="5076860" cy="12591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542"/>
              </a:lnSpc>
            </a:pPr>
            <a:r>
              <a:rPr lang="en-US" sz="7530" b="1" dirty="0">
                <a:solidFill>
                  <a:srgbClr val="000000">
                    <a:alpha val="29804"/>
                  </a:srgb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ADVIENTO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915164" y="2227101"/>
            <a:ext cx="4829370" cy="6113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11"/>
              </a:lnSpc>
            </a:pPr>
            <a:r>
              <a:rPr lang="en-US" sz="3651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Celebración</a:t>
            </a:r>
            <a:r>
              <a:rPr lang="en-US" sz="3651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religiosa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 sz="450"/>
          </a:p>
        </p:txBody>
      </p:sp>
      <p:sp>
        <p:nvSpPr>
          <p:cNvPr id="3" name="TextBox 3"/>
          <p:cNvSpPr txBox="1"/>
          <p:nvPr/>
        </p:nvSpPr>
        <p:spPr>
          <a:xfrm>
            <a:off x="196439" y="3502232"/>
            <a:ext cx="8751123" cy="1355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90"/>
              </a:lnSpc>
            </a:pPr>
            <a:r>
              <a:rPr lang="en-US" sz="3850">
                <a:solidFill>
                  <a:srgbClr val="000000"/>
                </a:solidFill>
                <a:latin typeface="New Sun Playful"/>
                <a:ea typeface="New Sun Playful"/>
                <a:cs typeface="New Sun Playful"/>
                <a:sym typeface="New Sun Playful"/>
              </a:rPr>
              <a:t>Adviento, Adviento, Adviento llegó</a:t>
            </a:r>
          </a:p>
          <a:p>
            <a:pPr algn="ctr">
              <a:lnSpc>
                <a:spcPts val="5390"/>
              </a:lnSpc>
            </a:pPr>
            <a:r>
              <a:rPr lang="en-US" sz="3850">
                <a:solidFill>
                  <a:srgbClr val="000000"/>
                </a:solidFill>
                <a:latin typeface="New Sun Playful"/>
                <a:ea typeface="New Sun Playful"/>
                <a:cs typeface="New Sun Playful"/>
                <a:sym typeface="New Sun Playful"/>
              </a:rPr>
              <a:t>Adviento, Adviento, Adviento llegó.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6BE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705475" y="0"/>
            <a:ext cx="3429000" cy="5143500"/>
          </a:xfrm>
          <a:custGeom>
            <a:avLst/>
            <a:gdLst/>
            <a:ahLst/>
            <a:cxnLst/>
            <a:rect l="l" t="t" r="r" b="b"/>
            <a:pathLst>
              <a:path w="6858000" h="10287000">
                <a:moveTo>
                  <a:pt x="0" y="0"/>
                </a:moveTo>
                <a:lnTo>
                  <a:pt x="6858000" y="0"/>
                </a:lnTo>
                <a:lnTo>
                  <a:pt x="685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 sz="450"/>
          </a:p>
        </p:txBody>
      </p:sp>
      <p:sp>
        <p:nvSpPr>
          <p:cNvPr id="3" name="Freeform 3"/>
          <p:cNvSpPr/>
          <p:nvPr/>
        </p:nvSpPr>
        <p:spPr>
          <a:xfrm>
            <a:off x="0" y="741067"/>
            <a:ext cx="4402434" cy="4402434"/>
          </a:xfrm>
          <a:custGeom>
            <a:avLst/>
            <a:gdLst/>
            <a:ahLst/>
            <a:cxnLst/>
            <a:rect l="l" t="t" r="r" b="b"/>
            <a:pathLst>
              <a:path w="8804867" h="8804867">
                <a:moveTo>
                  <a:pt x="0" y="0"/>
                </a:moveTo>
                <a:lnTo>
                  <a:pt x="8804867" y="0"/>
                </a:lnTo>
                <a:lnTo>
                  <a:pt x="8804867" y="8804867"/>
                </a:lnTo>
                <a:lnTo>
                  <a:pt x="0" y="8804867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 sz="450"/>
          </a:p>
        </p:txBody>
      </p:sp>
      <p:grpSp>
        <p:nvGrpSpPr>
          <p:cNvPr id="4" name="Group 4"/>
          <p:cNvGrpSpPr/>
          <p:nvPr/>
        </p:nvGrpSpPr>
        <p:grpSpPr>
          <a:xfrm>
            <a:off x="-95573" y="-117343"/>
            <a:ext cx="4498006" cy="934862"/>
            <a:chOff x="0" y="0"/>
            <a:chExt cx="2369320" cy="49243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369320" cy="492438"/>
            </a:xfrm>
            <a:custGeom>
              <a:avLst/>
              <a:gdLst/>
              <a:ahLst/>
              <a:cxnLst/>
              <a:rect l="l" t="t" r="r" b="b"/>
              <a:pathLst>
                <a:path w="2369320" h="492438">
                  <a:moveTo>
                    <a:pt x="0" y="0"/>
                  </a:moveTo>
                  <a:lnTo>
                    <a:pt x="2369320" y="0"/>
                  </a:lnTo>
                  <a:lnTo>
                    <a:pt x="2369320" y="492438"/>
                  </a:lnTo>
                  <a:lnTo>
                    <a:pt x="0" y="492438"/>
                  </a:lnTo>
                  <a:close/>
                </a:path>
              </a:pathLst>
            </a:custGeom>
            <a:solidFill>
              <a:srgbClr val="5F4B40"/>
            </a:solidFill>
          </p:spPr>
          <p:txBody>
            <a:bodyPr/>
            <a:lstStyle/>
            <a:p>
              <a:endParaRPr lang="ca-ES" sz="450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2369320" cy="530538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330"/>
                </a:lnSpc>
                <a:spcBef>
                  <a:spcPct val="0"/>
                </a:spcBef>
              </a:pPr>
              <a:endParaRPr sz="450"/>
            </a:p>
          </p:txBody>
        </p:sp>
      </p:grpSp>
      <p:sp>
        <p:nvSpPr>
          <p:cNvPr id="7" name="Freeform 7"/>
          <p:cNvSpPr/>
          <p:nvPr/>
        </p:nvSpPr>
        <p:spPr>
          <a:xfrm>
            <a:off x="3727399" y="218945"/>
            <a:ext cx="2559264" cy="2980220"/>
          </a:xfrm>
          <a:custGeom>
            <a:avLst/>
            <a:gdLst/>
            <a:ahLst/>
            <a:cxnLst/>
            <a:rect l="l" t="t" r="r" b="b"/>
            <a:pathLst>
              <a:path w="5118527" h="5960439">
                <a:moveTo>
                  <a:pt x="0" y="0"/>
                </a:moveTo>
                <a:lnTo>
                  <a:pt x="5118527" y="0"/>
                </a:lnTo>
                <a:lnTo>
                  <a:pt x="5118527" y="5960438"/>
                </a:lnTo>
                <a:lnTo>
                  <a:pt x="0" y="5960438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 sz="450"/>
          </a:p>
        </p:txBody>
      </p:sp>
      <p:sp>
        <p:nvSpPr>
          <p:cNvPr id="8" name="TextBox 8"/>
          <p:cNvSpPr txBox="1"/>
          <p:nvPr/>
        </p:nvSpPr>
        <p:spPr>
          <a:xfrm>
            <a:off x="80617" y="138861"/>
            <a:ext cx="4241199" cy="5193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16"/>
              </a:lnSpc>
            </a:pPr>
            <a:r>
              <a:rPr lang="en-US" sz="1884">
                <a:solidFill>
                  <a:srgbClr val="FFFFFF"/>
                </a:solidFill>
                <a:latin typeface="New Sun Playful"/>
                <a:ea typeface="New Sun Playful"/>
                <a:cs typeface="New Sun Playful"/>
                <a:sym typeface="New Sun Playful"/>
              </a:rPr>
              <a:t>Hoy os ha nacido en el pueblo de David un salvador,k que es el Mesías,l el Señor.  Lc 2,11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9144000" cy="5146623"/>
          </a:xfrm>
          <a:custGeom>
            <a:avLst/>
            <a:gdLst/>
            <a:ahLst/>
            <a:cxnLst/>
            <a:rect l="l" t="t" r="r" b="b"/>
            <a:pathLst>
              <a:path w="18288000" h="10293246">
                <a:moveTo>
                  <a:pt x="0" y="0"/>
                </a:moveTo>
                <a:lnTo>
                  <a:pt x="18288000" y="0"/>
                </a:lnTo>
                <a:lnTo>
                  <a:pt x="18288000" y="10293246"/>
                </a:lnTo>
                <a:lnTo>
                  <a:pt x="0" y="10293246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 sz="450"/>
          </a:p>
        </p:txBody>
      </p:sp>
      <p:sp>
        <p:nvSpPr>
          <p:cNvPr id="3" name="Freeform 3"/>
          <p:cNvSpPr/>
          <p:nvPr/>
        </p:nvSpPr>
        <p:spPr>
          <a:xfrm>
            <a:off x="1989770" y="338387"/>
            <a:ext cx="4808236" cy="4808236"/>
          </a:xfrm>
          <a:custGeom>
            <a:avLst/>
            <a:gdLst/>
            <a:ahLst/>
            <a:cxnLst/>
            <a:rect l="l" t="t" r="r" b="b"/>
            <a:pathLst>
              <a:path w="9616472" h="9616472">
                <a:moveTo>
                  <a:pt x="0" y="0"/>
                </a:moveTo>
                <a:lnTo>
                  <a:pt x="9616472" y="0"/>
                </a:lnTo>
                <a:lnTo>
                  <a:pt x="9616472" y="9616472"/>
                </a:lnTo>
                <a:lnTo>
                  <a:pt x="0" y="9616472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 sz="45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81574" y="960965"/>
            <a:ext cx="6529767" cy="3221572"/>
          </a:xfrm>
          <a:custGeom>
            <a:avLst/>
            <a:gdLst/>
            <a:ahLst/>
            <a:cxnLst/>
            <a:rect l="l" t="t" r="r" b="b"/>
            <a:pathLst>
              <a:path w="13059533" h="6443143">
                <a:moveTo>
                  <a:pt x="0" y="0"/>
                </a:moveTo>
                <a:lnTo>
                  <a:pt x="13059533" y="0"/>
                </a:lnTo>
                <a:lnTo>
                  <a:pt x="13059533" y="6443142"/>
                </a:lnTo>
                <a:lnTo>
                  <a:pt x="0" y="6443142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 sz="450"/>
          </a:p>
        </p:txBody>
      </p:sp>
      <p:sp>
        <p:nvSpPr>
          <p:cNvPr id="3" name="TextBox 3"/>
          <p:cNvSpPr txBox="1"/>
          <p:nvPr/>
        </p:nvSpPr>
        <p:spPr>
          <a:xfrm>
            <a:off x="381574" y="346708"/>
            <a:ext cx="4953732" cy="44976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7"/>
              </a:lnSpc>
              <a:spcBef>
                <a:spcPct val="0"/>
              </a:spcBef>
            </a:pPr>
            <a:r>
              <a:rPr lang="en-US" sz="2305">
                <a:solidFill>
                  <a:srgbClr val="000000"/>
                </a:solidFill>
                <a:latin typeface="New Sun Playful"/>
                <a:ea typeface="New Sun Playful"/>
                <a:cs typeface="New Sun Playful"/>
                <a:sym typeface="New Sun Playful"/>
              </a:rPr>
              <a:t>DIOS TE SALVE, MARÍA.</a:t>
            </a:r>
          </a:p>
          <a:p>
            <a:pPr algn="ctr">
              <a:lnSpc>
                <a:spcPts val="3227"/>
              </a:lnSpc>
              <a:spcBef>
                <a:spcPct val="0"/>
              </a:spcBef>
            </a:pPr>
            <a:r>
              <a:rPr lang="en-US" sz="2305">
                <a:solidFill>
                  <a:srgbClr val="000000"/>
                </a:solidFill>
                <a:latin typeface="New Sun Playful"/>
                <a:ea typeface="New Sun Playful"/>
                <a:cs typeface="New Sun Playful"/>
                <a:sym typeface="New Sun Playful"/>
              </a:rPr>
              <a:t>LLENA ERES DE GRACIA.</a:t>
            </a:r>
          </a:p>
          <a:p>
            <a:pPr algn="ctr">
              <a:lnSpc>
                <a:spcPts val="3227"/>
              </a:lnSpc>
              <a:spcBef>
                <a:spcPct val="0"/>
              </a:spcBef>
            </a:pPr>
            <a:r>
              <a:rPr lang="en-US" sz="2305">
                <a:solidFill>
                  <a:srgbClr val="000000"/>
                </a:solidFill>
                <a:latin typeface="New Sun Playful"/>
                <a:ea typeface="New Sun Playful"/>
                <a:cs typeface="New Sun Playful"/>
                <a:sym typeface="New Sun Playful"/>
              </a:rPr>
              <a:t>EL SEÑOR ES CONTIGO.</a:t>
            </a:r>
          </a:p>
          <a:p>
            <a:pPr algn="ctr">
              <a:lnSpc>
                <a:spcPts val="3227"/>
              </a:lnSpc>
              <a:spcBef>
                <a:spcPct val="0"/>
              </a:spcBef>
            </a:pPr>
            <a:r>
              <a:rPr lang="en-US" sz="2305">
                <a:solidFill>
                  <a:srgbClr val="000000"/>
                </a:solidFill>
                <a:latin typeface="New Sun Playful"/>
                <a:ea typeface="New Sun Playful"/>
                <a:cs typeface="New Sun Playful"/>
                <a:sym typeface="New Sun Playful"/>
              </a:rPr>
              <a:t>BENDITA TÚ ERES ENTRE TODAS LAS MUJERES</a:t>
            </a:r>
          </a:p>
          <a:p>
            <a:pPr algn="ctr">
              <a:lnSpc>
                <a:spcPts val="3227"/>
              </a:lnSpc>
              <a:spcBef>
                <a:spcPct val="0"/>
              </a:spcBef>
            </a:pPr>
            <a:r>
              <a:rPr lang="en-US" sz="2305">
                <a:solidFill>
                  <a:srgbClr val="000000"/>
                </a:solidFill>
                <a:latin typeface="New Sun Playful"/>
                <a:ea typeface="New Sun Playful"/>
                <a:cs typeface="New Sun Playful"/>
                <a:sym typeface="New Sun Playful"/>
              </a:rPr>
              <a:t>Y BENDITO ES EL FRUTO DE TU VIENTRE: JESÚS.</a:t>
            </a:r>
          </a:p>
          <a:p>
            <a:pPr algn="ctr">
              <a:lnSpc>
                <a:spcPts val="3227"/>
              </a:lnSpc>
              <a:spcBef>
                <a:spcPct val="0"/>
              </a:spcBef>
            </a:pPr>
            <a:endParaRPr lang="en-US" sz="2305">
              <a:solidFill>
                <a:srgbClr val="000000"/>
              </a:solidFill>
              <a:latin typeface="New Sun Playful"/>
              <a:ea typeface="New Sun Playful"/>
              <a:cs typeface="New Sun Playful"/>
              <a:sym typeface="New Sun Playful"/>
            </a:endParaRPr>
          </a:p>
          <a:p>
            <a:pPr algn="ctr">
              <a:lnSpc>
                <a:spcPts val="3227"/>
              </a:lnSpc>
              <a:spcBef>
                <a:spcPct val="0"/>
              </a:spcBef>
            </a:pPr>
            <a:r>
              <a:rPr lang="en-US" sz="2305">
                <a:solidFill>
                  <a:srgbClr val="000000"/>
                </a:solidFill>
                <a:latin typeface="New Sun Playful"/>
                <a:ea typeface="New Sun Playful"/>
                <a:cs typeface="New Sun Playful"/>
                <a:sym typeface="New Sun Playful"/>
              </a:rPr>
              <a:t>SANTA MARÍA,</a:t>
            </a:r>
          </a:p>
          <a:p>
            <a:pPr algn="ctr">
              <a:lnSpc>
                <a:spcPts val="3227"/>
              </a:lnSpc>
              <a:spcBef>
                <a:spcPct val="0"/>
              </a:spcBef>
            </a:pPr>
            <a:r>
              <a:rPr lang="en-US" sz="2305">
                <a:solidFill>
                  <a:srgbClr val="000000"/>
                </a:solidFill>
                <a:latin typeface="New Sun Playful"/>
                <a:ea typeface="New Sun Playful"/>
                <a:cs typeface="New Sun Playful"/>
                <a:sym typeface="New Sun Playful"/>
              </a:rPr>
              <a:t>MADRE DE DIOS.</a:t>
            </a:r>
          </a:p>
          <a:p>
            <a:pPr algn="ctr">
              <a:lnSpc>
                <a:spcPts val="3227"/>
              </a:lnSpc>
              <a:spcBef>
                <a:spcPct val="0"/>
              </a:spcBef>
            </a:pPr>
            <a:r>
              <a:rPr lang="en-US" sz="2305">
                <a:solidFill>
                  <a:srgbClr val="000000"/>
                </a:solidFill>
                <a:latin typeface="New Sun Playful"/>
                <a:ea typeface="New Sun Playful"/>
                <a:cs typeface="New Sun Playful"/>
                <a:sym typeface="New Sun Playful"/>
              </a:rPr>
              <a:t>RUEGA POR NOSOTROS PECADORES, </a:t>
            </a:r>
          </a:p>
          <a:p>
            <a:pPr algn="ctr">
              <a:lnSpc>
                <a:spcPts val="3227"/>
              </a:lnSpc>
              <a:spcBef>
                <a:spcPct val="0"/>
              </a:spcBef>
            </a:pPr>
            <a:r>
              <a:rPr lang="en-US" sz="2305">
                <a:solidFill>
                  <a:srgbClr val="000000"/>
                </a:solidFill>
                <a:latin typeface="New Sun Playful"/>
                <a:ea typeface="New Sun Playful"/>
                <a:cs typeface="New Sun Playful"/>
                <a:sym typeface="New Sun Playful"/>
              </a:rPr>
              <a:t>AHORA Y EN LA HORA DE NUESTRA MUERTE.</a:t>
            </a:r>
          </a:p>
          <a:p>
            <a:pPr algn="ctr">
              <a:lnSpc>
                <a:spcPts val="3227"/>
              </a:lnSpc>
              <a:spcBef>
                <a:spcPct val="0"/>
              </a:spcBef>
            </a:pPr>
            <a:r>
              <a:rPr lang="en-US" sz="2305">
                <a:solidFill>
                  <a:srgbClr val="000000"/>
                </a:solidFill>
                <a:latin typeface="New Sun Playful"/>
                <a:ea typeface="New Sun Playful"/>
                <a:cs typeface="New Sun Playful"/>
                <a:sym typeface="New Sun Playful"/>
              </a:rPr>
              <a:t>AMÉN.</a:t>
            </a:r>
          </a:p>
        </p:txBody>
      </p:sp>
      <p:sp>
        <p:nvSpPr>
          <p:cNvPr id="4" name="Freeform 4"/>
          <p:cNvSpPr/>
          <p:nvPr/>
        </p:nvSpPr>
        <p:spPr>
          <a:xfrm>
            <a:off x="5331698" y="0"/>
            <a:ext cx="3812302" cy="5143500"/>
          </a:xfrm>
          <a:custGeom>
            <a:avLst/>
            <a:gdLst/>
            <a:ahLst/>
            <a:cxnLst/>
            <a:rect l="l" t="t" r="r" b="b"/>
            <a:pathLst>
              <a:path w="7624604" h="10287000">
                <a:moveTo>
                  <a:pt x="0" y="0"/>
                </a:moveTo>
                <a:lnTo>
                  <a:pt x="7624604" y="0"/>
                </a:lnTo>
                <a:lnTo>
                  <a:pt x="7624604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 sz="45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D1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11476" y="1906624"/>
            <a:ext cx="2353075" cy="3236876"/>
          </a:xfrm>
          <a:custGeom>
            <a:avLst/>
            <a:gdLst/>
            <a:ahLst/>
            <a:cxnLst/>
            <a:rect l="l" t="t" r="r" b="b"/>
            <a:pathLst>
              <a:path w="4706149" h="6473752">
                <a:moveTo>
                  <a:pt x="0" y="0"/>
                </a:moveTo>
                <a:lnTo>
                  <a:pt x="4706149" y="0"/>
                </a:lnTo>
                <a:lnTo>
                  <a:pt x="4706149" y="6473752"/>
                </a:lnTo>
                <a:lnTo>
                  <a:pt x="0" y="6473752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 sz="450"/>
          </a:p>
        </p:txBody>
      </p:sp>
      <p:sp>
        <p:nvSpPr>
          <p:cNvPr id="3" name="TextBox 3"/>
          <p:cNvSpPr txBox="1"/>
          <p:nvPr/>
        </p:nvSpPr>
        <p:spPr>
          <a:xfrm>
            <a:off x="2041599" y="466725"/>
            <a:ext cx="2802882" cy="40856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64"/>
              </a:lnSpc>
              <a:spcBef>
                <a:spcPct val="0"/>
              </a:spcBef>
            </a:pPr>
            <a:r>
              <a:rPr lang="en-US" sz="2260">
                <a:solidFill>
                  <a:srgbClr val="000000"/>
                </a:solidFill>
                <a:latin typeface="New Sun Playful"/>
                <a:ea typeface="New Sun Playful"/>
                <a:cs typeface="New Sun Playful"/>
                <a:sym typeface="New Sun Playful"/>
              </a:rPr>
              <a:t>Veinticinco de Diciembre,</a:t>
            </a:r>
          </a:p>
          <a:p>
            <a:pPr algn="ctr">
              <a:lnSpc>
                <a:spcPts val="3164"/>
              </a:lnSpc>
              <a:spcBef>
                <a:spcPct val="0"/>
              </a:spcBef>
            </a:pPr>
            <a:r>
              <a:rPr lang="en-US" sz="2260">
                <a:solidFill>
                  <a:srgbClr val="000000"/>
                </a:solidFill>
                <a:latin typeface="New Sun Playful"/>
                <a:ea typeface="New Sun Playful"/>
                <a:cs typeface="New Sun Playful"/>
                <a:sym typeface="New Sun Playful"/>
              </a:rPr>
              <a:t>fum, fum, fum.</a:t>
            </a:r>
          </a:p>
          <a:p>
            <a:pPr algn="ctr">
              <a:lnSpc>
                <a:spcPts val="3164"/>
              </a:lnSpc>
              <a:spcBef>
                <a:spcPct val="0"/>
              </a:spcBef>
            </a:pPr>
            <a:r>
              <a:rPr lang="en-US" sz="2260">
                <a:solidFill>
                  <a:srgbClr val="000000"/>
                </a:solidFill>
                <a:latin typeface="New Sun Playful"/>
                <a:ea typeface="New Sun Playful"/>
                <a:cs typeface="New Sun Playful"/>
                <a:sym typeface="New Sun Playful"/>
              </a:rPr>
              <a:t>Veinticinco de Diciembre,</a:t>
            </a:r>
          </a:p>
          <a:p>
            <a:pPr algn="ctr">
              <a:lnSpc>
                <a:spcPts val="3164"/>
              </a:lnSpc>
              <a:spcBef>
                <a:spcPct val="0"/>
              </a:spcBef>
            </a:pPr>
            <a:r>
              <a:rPr lang="en-US" sz="2260">
                <a:solidFill>
                  <a:srgbClr val="000000"/>
                </a:solidFill>
                <a:latin typeface="New Sun Playful"/>
                <a:ea typeface="New Sun Playful"/>
                <a:cs typeface="New Sun Playful"/>
                <a:sym typeface="New Sun Playful"/>
              </a:rPr>
              <a:t>fum, fum, fum.</a:t>
            </a:r>
          </a:p>
          <a:p>
            <a:pPr algn="ctr">
              <a:lnSpc>
                <a:spcPts val="3164"/>
              </a:lnSpc>
              <a:spcBef>
                <a:spcPct val="0"/>
              </a:spcBef>
            </a:pPr>
            <a:endParaRPr lang="en-US" sz="2260">
              <a:solidFill>
                <a:srgbClr val="000000"/>
              </a:solidFill>
              <a:latin typeface="New Sun Playful"/>
              <a:ea typeface="New Sun Playful"/>
              <a:cs typeface="New Sun Playful"/>
              <a:sym typeface="New Sun Playful"/>
            </a:endParaRPr>
          </a:p>
          <a:p>
            <a:pPr algn="ctr">
              <a:lnSpc>
                <a:spcPts val="3164"/>
              </a:lnSpc>
              <a:spcBef>
                <a:spcPct val="0"/>
              </a:spcBef>
            </a:pPr>
            <a:r>
              <a:rPr lang="en-US" sz="2260">
                <a:solidFill>
                  <a:srgbClr val="000000"/>
                </a:solidFill>
                <a:latin typeface="New Sun Playful"/>
                <a:ea typeface="New Sun Playful"/>
                <a:cs typeface="New Sun Playful"/>
                <a:sym typeface="New Sun Playful"/>
              </a:rPr>
              <a:t>Un niñito muy bonito</a:t>
            </a:r>
          </a:p>
          <a:p>
            <a:pPr algn="ctr">
              <a:lnSpc>
                <a:spcPts val="3164"/>
              </a:lnSpc>
              <a:spcBef>
                <a:spcPct val="0"/>
              </a:spcBef>
            </a:pPr>
            <a:r>
              <a:rPr lang="en-US" sz="2260">
                <a:solidFill>
                  <a:srgbClr val="000000"/>
                </a:solidFill>
                <a:latin typeface="New Sun Playful"/>
                <a:ea typeface="New Sun Playful"/>
                <a:cs typeface="New Sun Playful"/>
                <a:sym typeface="New Sun Playful"/>
              </a:rPr>
              <a:t>ha nacido en el portal</a:t>
            </a:r>
          </a:p>
          <a:p>
            <a:pPr algn="ctr">
              <a:lnSpc>
                <a:spcPts val="3164"/>
              </a:lnSpc>
              <a:spcBef>
                <a:spcPct val="0"/>
              </a:spcBef>
            </a:pPr>
            <a:r>
              <a:rPr lang="en-US" sz="2260">
                <a:solidFill>
                  <a:srgbClr val="000000"/>
                </a:solidFill>
                <a:latin typeface="New Sun Playful"/>
                <a:ea typeface="New Sun Playful"/>
                <a:cs typeface="New Sun Playful"/>
                <a:sym typeface="New Sun Playful"/>
              </a:rPr>
              <a:t>con su carita de rosa</a:t>
            </a:r>
          </a:p>
          <a:p>
            <a:pPr algn="ctr">
              <a:lnSpc>
                <a:spcPts val="3164"/>
              </a:lnSpc>
              <a:spcBef>
                <a:spcPct val="0"/>
              </a:spcBef>
            </a:pPr>
            <a:r>
              <a:rPr lang="en-US" sz="2260">
                <a:solidFill>
                  <a:srgbClr val="000000"/>
                </a:solidFill>
                <a:latin typeface="New Sun Playful"/>
                <a:ea typeface="New Sun Playful"/>
                <a:cs typeface="New Sun Playful"/>
                <a:sym typeface="New Sun Playful"/>
              </a:rPr>
              <a:t>parece una flor hermosa.</a:t>
            </a:r>
          </a:p>
          <a:p>
            <a:pPr algn="ctr">
              <a:lnSpc>
                <a:spcPts val="3164"/>
              </a:lnSpc>
              <a:spcBef>
                <a:spcPct val="0"/>
              </a:spcBef>
            </a:pPr>
            <a:r>
              <a:rPr lang="en-US" sz="2260">
                <a:solidFill>
                  <a:srgbClr val="000000"/>
                </a:solidFill>
                <a:latin typeface="New Sun Playful"/>
                <a:ea typeface="New Sun Playful"/>
                <a:cs typeface="New Sun Playful"/>
                <a:sym typeface="New Sun Playful"/>
              </a:rPr>
              <a:t>Fum, fum, fum.</a:t>
            </a:r>
          </a:p>
        </p:txBody>
      </p:sp>
      <p:sp>
        <p:nvSpPr>
          <p:cNvPr id="4" name="Freeform 4"/>
          <p:cNvSpPr/>
          <p:nvPr/>
        </p:nvSpPr>
        <p:spPr>
          <a:xfrm>
            <a:off x="5705475" y="0"/>
            <a:ext cx="3429000" cy="5143500"/>
          </a:xfrm>
          <a:custGeom>
            <a:avLst/>
            <a:gdLst/>
            <a:ahLst/>
            <a:cxnLst/>
            <a:rect l="l" t="t" r="r" b="b"/>
            <a:pathLst>
              <a:path w="6858000" h="10287000">
                <a:moveTo>
                  <a:pt x="0" y="0"/>
                </a:moveTo>
                <a:lnTo>
                  <a:pt x="6858000" y="0"/>
                </a:lnTo>
                <a:lnTo>
                  <a:pt x="685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 sz="45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 sz="450"/>
          </a:p>
        </p:txBody>
      </p:sp>
      <p:sp>
        <p:nvSpPr>
          <p:cNvPr id="3" name="TextBox 3"/>
          <p:cNvSpPr txBox="1"/>
          <p:nvPr/>
        </p:nvSpPr>
        <p:spPr>
          <a:xfrm>
            <a:off x="3396776" y="1134624"/>
            <a:ext cx="5747225" cy="12521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315"/>
              </a:lnSpc>
            </a:pPr>
            <a:r>
              <a:rPr lang="en-US" sz="7368">
                <a:solidFill>
                  <a:srgbClr val="FFFFFF"/>
                </a:solidFill>
                <a:latin typeface="New Sun Playful"/>
                <a:ea typeface="New Sun Playful"/>
                <a:cs typeface="New Sun Playful"/>
                <a:sym typeface="New Sun Playful"/>
              </a:rPr>
              <a:t>¡Feliz navidad!</a:t>
            </a:r>
          </a:p>
        </p:txBody>
      </p:sp>
      <p:sp>
        <p:nvSpPr>
          <p:cNvPr id="4" name="Freeform 4"/>
          <p:cNvSpPr/>
          <p:nvPr/>
        </p:nvSpPr>
        <p:spPr>
          <a:xfrm>
            <a:off x="0" y="0"/>
            <a:ext cx="3673832" cy="5143500"/>
          </a:xfrm>
          <a:custGeom>
            <a:avLst/>
            <a:gdLst/>
            <a:ahLst/>
            <a:cxnLst/>
            <a:rect l="l" t="t" r="r" b="b"/>
            <a:pathLst>
              <a:path w="7347663" h="10287000">
                <a:moveTo>
                  <a:pt x="0" y="0"/>
                </a:moveTo>
                <a:lnTo>
                  <a:pt x="7347663" y="0"/>
                </a:lnTo>
                <a:lnTo>
                  <a:pt x="7347663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 sz="45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146</Words>
  <Application>Microsoft Macintosh PowerPoint</Application>
  <PresentationFormat>On-screen Show (16:9)</PresentationFormat>
  <Paragraphs>27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New Sun Playful</vt:lpstr>
      <vt:lpstr>Calibri</vt:lpstr>
      <vt:lpstr>Open Sans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Adviento-Navidad</dc:title>
  <cp:lastModifiedBy>roger quevedo</cp:lastModifiedBy>
  <cp:revision>3</cp:revision>
  <dcterms:created xsi:type="dcterms:W3CDTF">2006-08-16T00:00:00Z</dcterms:created>
  <dcterms:modified xsi:type="dcterms:W3CDTF">2025-11-17T08:11:08Z</dcterms:modified>
  <dc:identifier>DAFzGePMvQQ</dc:identifier>
</cp:coreProperties>
</file>