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9" r:id="rId3"/>
    <p:sldId id="258" r:id="rId4"/>
    <p:sldId id="259" r:id="rId5"/>
    <p:sldId id="260" r:id="rId6"/>
    <p:sldId id="261" r:id="rId7"/>
    <p:sldId id="263" r:id="rId8"/>
    <p:sldId id="265" r:id="rId9"/>
    <p:sldId id="267" r:id="rId10"/>
  </p:sldIdLst>
  <p:sldSz cx="9144000" cy="5143500" type="screen16x9"/>
  <p:notesSz cx="6858000" cy="9144000"/>
  <p:embeddedFontLst>
    <p:embeddedFont>
      <p:font typeface="Architects Daughter" pitchFamily="2" charset="0"/>
      <p:regular r:id="rId12"/>
    </p:embeddedFont>
    <p:embeddedFont>
      <p:font typeface="Righteous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99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1e5e3785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1e5e3785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e5e3785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e5e3785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1e5e3785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41e5e3785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1e5e3785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41e5e3785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1e5e3785a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1e5e3785a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41e5e3785a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41e5e3785a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1e5e3785a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41e5e3785a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0">
              <a:srgbClr val="99FF33"/>
            </a:gs>
            <a:gs pos="100000">
              <a:srgbClr val="669900">
                <a:alpha val="68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34935" y="494557"/>
            <a:ext cx="4712100" cy="277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 dirty="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FINS AL COR </a:t>
            </a:r>
            <a:endParaRPr sz="4700" dirty="0"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700" b="1" dirty="0">
                <a:solidFill>
                  <a:schemeClr val="accent4">
                    <a:lumMod val="75000"/>
                  </a:schemeClr>
                </a:solidFill>
                <a:latin typeface="Righteous"/>
                <a:ea typeface="Righteous"/>
                <a:cs typeface="Righteous"/>
                <a:sym typeface="Righteous"/>
              </a:rPr>
              <a:t>I + ENLLÀ</a:t>
            </a:r>
            <a:endParaRPr sz="4700" b="1" dirty="0">
              <a:solidFill>
                <a:schemeClr val="accent4">
                  <a:lumMod val="75000"/>
                </a:schemeClr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D284F3E-84CF-4958-80B7-E6AC6EA060F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28" y="414670"/>
            <a:ext cx="3285459" cy="43487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18D1C-5B7F-4DD5-ACAC-FD002A50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72" y="1842506"/>
            <a:ext cx="8520600" cy="841800"/>
          </a:xfrm>
          <a:noFill/>
        </p:spPr>
        <p:txBody>
          <a:bodyPr>
            <a:noAutofit/>
          </a:bodyPr>
          <a:lstStyle/>
          <a:p>
            <a:r>
              <a:rPr lang="es" sz="560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JESÚS VIU EN MI</a:t>
            </a:r>
            <a:endParaRPr lang="es-ES" sz="5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69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95717" y="1547492"/>
            <a:ext cx="8602200" cy="12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560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PERDÓ</a:t>
            </a:r>
            <a:endParaRPr sz="560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5600" b="1" dirty="0">
              <a:solidFill>
                <a:srgbClr val="FF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281400" y="178000"/>
            <a:ext cx="85584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1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Lectura del profeta Ezequiel</a:t>
            </a:r>
            <a:endParaRPr sz="41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4209996" y="1831000"/>
            <a:ext cx="4443900" cy="25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3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"Us donaré un cor nou i posaré un esperit nou dins vostre; trauré de vosaltres el cor de pedra i us en donaré un de carn”</a:t>
            </a:r>
            <a:endParaRPr sz="2300" b="1" dirty="0">
              <a:solidFill>
                <a:srgbClr val="FF99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400" y="1831000"/>
            <a:ext cx="3512200" cy="23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234775" y="178000"/>
            <a:ext cx="39606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Salm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604625" y="1391750"/>
            <a:ext cx="7880156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3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lang="es" sz="25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Déu meu, creeu en mi un cor ben pur”</a:t>
            </a:r>
            <a:endParaRPr sz="2500" b="1" dirty="0">
              <a:solidFill>
                <a:srgbClr val="FF99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6290" y="2263087"/>
            <a:ext cx="2556825" cy="256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2632225" y="93650"/>
            <a:ext cx="39606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Evangeli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632650" y="1391750"/>
            <a:ext cx="78981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3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"</a:t>
            </a:r>
            <a:r>
              <a:rPr lang="es" sz="2500" b="1" dirty="0">
                <a:solidFill>
                  <a:srgbClr val="FF99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Una part caigué a la terra bona i donà fruit: o cent, o seixanta, o trenta.”</a:t>
            </a:r>
            <a:endParaRPr sz="2500" b="1" dirty="0">
              <a:solidFill>
                <a:srgbClr val="FF99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8812" y="2571750"/>
            <a:ext cx="4246375" cy="2123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2120778" y="1834259"/>
            <a:ext cx="51693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PETICIONS</a:t>
            </a:r>
            <a:r>
              <a:rPr lang="es" sz="6320" b="1" dirty="0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endParaRPr sz="632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2346398" y="357080"/>
            <a:ext cx="5169300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OFRENES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1026" name="Picture 2" descr="La Agenda Escolar | CEIP Cesar Cabañas Caballero, Recas (Toledo)">
            <a:extLst>
              <a:ext uri="{FF2B5EF4-FFF2-40B4-BE49-F238E27FC236}">
                <a16:creationId xmlns:a16="http://schemas.microsoft.com/office/drawing/2014/main" id="{EAEEBF9B-6633-4F6F-BF02-C873EE147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3840">
            <a:off x="279266" y="1419446"/>
            <a:ext cx="1877876" cy="151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iseño PNG Y SVG De Diseño De Ilustración De Vela Aligerada Para Camisetas">
            <a:extLst>
              <a:ext uri="{FF2B5EF4-FFF2-40B4-BE49-F238E27FC236}">
                <a16:creationId xmlns:a16="http://schemas.microsoft.com/office/drawing/2014/main" id="{FBB387EA-4AD5-41CC-A7D2-A5ED0F56D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5600">
            <a:off x="2227908" y="2927136"/>
            <a:ext cx="1904765" cy="1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11.400+ Pan Y Vino Ilustraciones de Stock, gráficos vectoriales libres de  derechos y clip art - iStock | Santa cena, Jesus, Comunion">
            <a:extLst>
              <a:ext uri="{FF2B5EF4-FFF2-40B4-BE49-F238E27FC236}">
                <a16:creationId xmlns:a16="http://schemas.microsoft.com/office/drawing/2014/main" id="{4B3F592C-35A3-459D-AFF6-F0BA21E9B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6626">
            <a:off x="7201788" y="1430661"/>
            <a:ext cx="1702446" cy="170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A483637-9108-423B-BFEC-231B4D698944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9890">
            <a:off x="4713518" y="1990613"/>
            <a:ext cx="1880126" cy="25518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title"/>
          </p:nvPr>
        </p:nvSpPr>
        <p:spPr>
          <a:xfrm>
            <a:off x="1934186" y="1394432"/>
            <a:ext cx="5466073" cy="12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ES" sz="6320" b="1" dirty="0">
                <a:solidFill>
                  <a:schemeClr val="accent4">
                    <a:lumMod val="75000"/>
                  </a:schemeClr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 VA SER LLAR</a:t>
            </a:r>
            <a:endParaRPr sz="6320" b="1" dirty="0">
              <a:solidFill>
                <a:schemeClr val="accent4">
                  <a:lumMod val="75000"/>
                </a:schemeClr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320" b="1" dirty="0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85</Words>
  <Application>Microsoft Office PowerPoint</Application>
  <PresentationFormat>Presentación en pantalla (16:9)</PresentationFormat>
  <Paragraphs>13</Paragraphs>
  <Slides>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Righteous</vt:lpstr>
      <vt:lpstr>Architects Daughter</vt:lpstr>
      <vt:lpstr>Arial</vt:lpstr>
      <vt:lpstr>Simple Light</vt:lpstr>
      <vt:lpstr>FINS AL COR  I + ENLLÀ</vt:lpstr>
      <vt:lpstr>JESÚS VIU EN MI</vt:lpstr>
      <vt:lpstr>PERDÓ </vt:lpstr>
      <vt:lpstr>Lectura del profeta Ezequiel</vt:lpstr>
      <vt:lpstr>Salm</vt:lpstr>
      <vt:lpstr>Evangeli</vt:lpstr>
      <vt:lpstr>PETICIONS </vt:lpstr>
      <vt:lpstr>OFRENES</vt:lpstr>
      <vt:lpstr>I VA SER LLAR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 AL COR  I + ENLLÀ</dc:title>
  <dc:creator>Berta Hernandez Ruiz</dc:creator>
  <cp:lastModifiedBy>David</cp:lastModifiedBy>
  <cp:revision>2</cp:revision>
  <dcterms:modified xsi:type="dcterms:W3CDTF">2025-08-05T01:55:21Z</dcterms:modified>
</cp:coreProperties>
</file>