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9" r:id="rId3"/>
    <p:sldId id="258" r:id="rId4"/>
    <p:sldId id="259" r:id="rId5"/>
    <p:sldId id="260" r:id="rId6"/>
    <p:sldId id="261" r:id="rId7"/>
    <p:sldId id="263" r:id="rId8"/>
    <p:sldId id="265" r:id="rId9"/>
    <p:sldId id="267" r:id="rId10"/>
  </p:sldIdLst>
  <p:sldSz cx="9144000" cy="5143500" type="screen16x9"/>
  <p:notesSz cx="6858000" cy="9144000"/>
  <p:embeddedFontLst>
    <p:embeddedFont>
      <p:font typeface="Architects Daughter" pitchFamily="2" charset="0"/>
      <p:regular r:id="rId12"/>
    </p:embeddedFont>
    <p:embeddedFont>
      <p:font typeface="Righteous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99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1e5e378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1e5e378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e5e3785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e5e3785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1e5e3785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1e5e3785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1e5e3785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41e5e3785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1e5e3785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1e5e3785a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1e5e3785a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41e5e3785a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1e5e3785a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1e5e3785a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rgbClr val="99FF33"/>
            </a:gs>
            <a:gs pos="100000">
              <a:srgbClr val="669900">
                <a:alpha val="68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251893" y="898595"/>
            <a:ext cx="4712100" cy="277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 dirty="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HASTA EL CORAZÓN </a:t>
            </a:r>
            <a:endParaRPr sz="4700" dirty="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 b="1" dirty="0">
                <a:solidFill>
                  <a:schemeClr val="accent4">
                    <a:lumMod val="75000"/>
                  </a:schemeClr>
                </a:solidFill>
                <a:latin typeface="Righteous"/>
                <a:ea typeface="Righteous"/>
                <a:cs typeface="Righteous"/>
                <a:sym typeface="Righteous"/>
              </a:rPr>
              <a:t>Y + ALLÁ</a:t>
            </a:r>
            <a:endParaRPr sz="4700" b="1" dirty="0">
              <a:solidFill>
                <a:schemeClr val="accent4">
                  <a:lumMod val="75000"/>
                </a:schemeClr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3C77601-89B0-4265-9D66-C411E39AC51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59" y="318977"/>
            <a:ext cx="3030280" cy="4348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18D1C-5B7F-4DD5-ACAC-FD002A50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72" y="1842506"/>
            <a:ext cx="8520600" cy="841800"/>
          </a:xfrm>
          <a:noFill/>
        </p:spPr>
        <p:txBody>
          <a:bodyPr>
            <a:noAutofit/>
          </a:bodyPr>
          <a:lstStyle/>
          <a:p>
            <a:r>
              <a:rPr lang="es" sz="560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MI DIOS ESTÁ VIVO</a:t>
            </a:r>
            <a:endParaRPr lang="es-ES" sz="5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69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95717" y="1547492"/>
            <a:ext cx="8602200" cy="12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560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PERDÓN</a:t>
            </a:r>
            <a:endParaRPr sz="560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5600" b="1" dirty="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281400" y="178000"/>
            <a:ext cx="85584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1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del profeta Ezequiel</a:t>
            </a:r>
            <a:endParaRPr sz="41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4395900" y="1728350"/>
            <a:ext cx="4443900" cy="25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3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"Os daré un corazón nuevo y pondré en vosotros un espíritu nuevo; quitaré de vuestra carne el corazón de piedra y os daré un corazón de carne.”</a:t>
            </a: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256" y="1933650"/>
            <a:ext cx="3512200" cy="23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Salmo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631922" y="1321387"/>
            <a:ext cx="7880156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lang="es-ES" sz="24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Crea en mí, oh Dios, un corazón puro”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290" y="2263087"/>
            <a:ext cx="2556825" cy="256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2448812" y="125548"/>
            <a:ext cx="4310835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Evangelio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622949" y="1306689"/>
            <a:ext cx="7898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lang="es-ES" sz="24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El resto cayó en tierra buena y dio fruto: unos, ciento; otros, sesenta; otros, treinta.”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8812" y="2571750"/>
            <a:ext cx="4246375" cy="2123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1854964" y="1922700"/>
            <a:ext cx="5736682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</a:t>
            </a:r>
            <a:r>
              <a:rPr lang="es" sz="6320" b="1" dirty="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endParaRPr sz="632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1971491" y="350898"/>
            <a:ext cx="5548675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OFRENDAS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1026" name="Picture 2" descr="La Agenda Escolar | CEIP Cesar Cabañas Caballero, Recas (Toledo)">
            <a:extLst>
              <a:ext uri="{FF2B5EF4-FFF2-40B4-BE49-F238E27FC236}">
                <a16:creationId xmlns:a16="http://schemas.microsoft.com/office/drawing/2014/main" id="{EAEEBF9B-6633-4F6F-BF02-C873EE147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3840">
            <a:off x="279266" y="1419446"/>
            <a:ext cx="1877876" cy="151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seño PNG Y SVG De Diseño De Ilustración De Vela Aligerada Para Camisetas">
            <a:extLst>
              <a:ext uri="{FF2B5EF4-FFF2-40B4-BE49-F238E27FC236}">
                <a16:creationId xmlns:a16="http://schemas.microsoft.com/office/drawing/2014/main" id="{FBB387EA-4AD5-41CC-A7D2-A5ED0F56D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5600">
            <a:off x="2227908" y="2927136"/>
            <a:ext cx="1904765" cy="1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11.400+ Pan Y Vino Ilustraciones de Stock, gráficos vectoriales libres de  derechos y clip art - iStock | Santa cena, Jesus, Comunion">
            <a:extLst>
              <a:ext uri="{FF2B5EF4-FFF2-40B4-BE49-F238E27FC236}">
                <a16:creationId xmlns:a16="http://schemas.microsoft.com/office/drawing/2014/main" id="{4B3F592C-35A3-459D-AFF6-F0BA21E9B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6626">
            <a:off x="7201788" y="1430661"/>
            <a:ext cx="1702446" cy="170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1633D13-EE43-42F4-BBAB-5200B345D61A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0744">
            <a:off x="4697537" y="1767895"/>
            <a:ext cx="2014246" cy="2557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1934186" y="1394432"/>
            <a:ext cx="5466073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 FUISTE HOGAR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32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87</Words>
  <Application>Microsoft Office PowerPoint</Application>
  <PresentationFormat>Presentación en pantalla (16:9)</PresentationFormat>
  <Paragraphs>13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Righteous</vt:lpstr>
      <vt:lpstr>Architects Daughter</vt:lpstr>
      <vt:lpstr>Arial</vt:lpstr>
      <vt:lpstr>Simple Light</vt:lpstr>
      <vt:lpstr>HASTA EL CORAZÓN  Y + ALLÁ</vt:lpstr>
      <vt:lpstr>MI DIOS ESTÁ VIVO</vt:lpstr>
      <vt:lpstr>PERDÓN </vt:lpstr>
      <vt:lpstr>Lectura del profeta Ezequiel</vt:lpstr>
      <vt:lpstr>Salmo</vt:lpstr>
      <vt:lpstr>Evangelio</vt:lpstr>
      <vt:lpstr>PETICIONES </vt:lpstr>
      <vt:lpstr>OFRENDAS</vt:lpstr>
      <vt:lpstr>Y FUISTE HOGAR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 AL COR  I + ENLLÀ</dc:title>
  <dc:creator>Berta Hernandez Ruiz</dc:creator>
  <cp:lastModifiedBy>David</cp:lastModifiedBy>
  <cp:revision>3</cp:revision>
  <dcterms:modified xsi:type="dcterms:W3CDTF">2025-08-05T02:02:23Z</dcterms:modified>
</cp:coreProperties>
</file>