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5143500" cx="9144000"/>
  <p:notesSz cx="6858000" cy="9144000"/>
  <p:embeddedFontLst>
    <p:embeddedFont>
      <p:font typeface="Architects Daughter"/>
      <p:regular r:id="rId19"/>
    </p:embeddedFont>
    <p:embeddedFont>
      <p:font typeface="Righteous"/>
      <p:regular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ighteous-regular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ArchitectsDaughter-regular.fntdata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341e5e3785a_0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341e5e3785a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36e60d4103e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36e60d4103e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341e5e3785a_0_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341e5e3785a_0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36e60d4103e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36e60d4103e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41e5e3785a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341e5e3785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341e5e3785a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341e5e3785a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41e5e3785a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41e5e3785a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341e5e3785a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341e5e3785a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341e5e3785a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341e5e3785a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36e60d4103e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36e60d4103e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341e5e3785a_0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341e5e3785a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36e60d4103e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36e60d4103e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4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4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DECDB"/>
            </a:gs>
            <a:gs pos="100000">
              <a:srgbClr val="F0AA63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4049875" y="1196306"/>
            <a:ext cx="4712100" cy="2776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sz="4700">
                <a:solidFill>
                  <a:schemeClr val="lt1"/>
                </a:solidFill>
                <a:latin typeface="Righteous"/>
                <a:ea typeface="Righteous"/>
                <a:cs typeface="Righteous"/>
                <a:sym typeface="Righteous"/>
              </a:rPr>
              <a:t>FINS AL COR</a:t>
            </a:r>
            <a:r>
              <a:rPr lang="es" sz="4700">
                <a:solidFill>
                  <a:schemeClr val="lt1"/>
                </a:solidFill>
                <a:latin typeface="Righteous"/>
                <a:ea typeface="Righteous"/>
                <a:cs typeface="Righteous"/>
                <a:sym typeface="Righteous"/>
              </a:rPr>
              <a:t> </a:t>
            </a:r>
            <a:endParaRPr sz="4700">
              <a:solidFill>
                <a:schemeClr val="lt1"/>
              </a:solidFill>
              <a:latin typeface="Righteous"/>
              <a:ea typeface="Righteous"/>
              <a:cs typeface="Righteous"/>
              <a:sym typeface="Righteou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4700">
                <a:solidFill>
                  <a:srgbClr val="FF0000"/>
                </a:solidFill>
                <a:latin typeface="Righteous"/>
                <a:ea typeface="Righteous"/>
                <a:cs typeface="Righteous"/>
                <a:sym typeface="Righteous"/>
              </a:rPr>
              <a:t>I + ENLLÀ</a:t>
            </a:r>
            <a:endParaRPr b="1" sz="4700">
              <a:solidFill>
                <a:srgbClr val="FF0000"/>
              </a:solidFill>
              <a:latin typeface="Righteous"/>
              <a:ea typeface="Righteous"/>
              <a:cs typeface="Righteous"/>
              <a:sym typeface="Righteous"/>
            </a:endParaRPr>
          </a:p>
        </p:txBody>
      </p:sp>
      <p:pic>
        <p:nvPicPr>
          <p:cNvPr id="55" name="Google Shape;55;p13" title="cartel castellano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3419272" cy="483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DECDB"/>
            </a:gs>
            <a:gs pos="100000">
              <a:srgbClr val="F0AA63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2"/>
          <p:cNvSpPr txBox="1"/>
          <p:nvPr>
            <p:ph type="title"/>
          </p:nvPr>
        </p:nvSpPr>
        <p:spPr>
          <a:xfrm>
            <a:off x="2110525" y="2834100"/>
            <a:ext cx="5169300" cy="129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s" sz="6320">
                <a:solidFill>
                  <a:srgbClr val="0000FF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OFRENES</a:t>
            </a:r>
            <a:endParaRPr b="1" sz="6320">
              <a:solidFill>
                <a:srgbClr val="0000FF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DECDB"/>
            </a:gs>
            <a:gs pos="100000">
              <a:srgbClr val="F0AA63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" name="Google Shape;111;p23" title="cartel castellano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14025" y="152400"/>
            <a:ext cx="3419272" cy="483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DECDB"/>
            </a:gs>
            <a:gs pos="100000">
              <a:srgbClr val="F0AA63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4"/>
          <p:cNvSpPr txBox="1"/>
          <p:nvPr>
            <p:ph type="title"/>
          </p:nvPr>
        </p:nvSpPr>
        <p:spPr>
          <a:xfrm>
            <a:off x="1931125" y="2510850"/>
            <a:ext cx="5169300" cy="129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s" sz="6320">
                <a:solidFill>
                  <a:srgbClr val="0000FF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ACCIÓ DE GRÀCIES</a:t>
            </a:r>
            <a:endParaRPr b="1" sz="6320">
              <a:solidFill>
                <a:srgbClr val="0000FF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b="1" sz="6320">
              <a:solidFill>
                <a:srgbClr val="0000FF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DECDB"/>
            </a:gs>
            <a:gs pos="100000">
              <a:srgbClr val="F0AA63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Google Shape;121;p25" title="cartel castellano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14025" y="152400"/>
            <a:ext cx="3419272" cy="483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DECDB"/>
            </a:gs>
            <a:gs pos="100000">
              <a:srgbClr val="F0AA63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p14" title="cartel castellano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14025" y="152400"/>
            <a:ext cx="3419272" cy="483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DECDB"/>
            </a:gs>
            <a:gs pos="100000">
              <a:srgbClr val="F0AA63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>
            <p:ph type="title"/>
          </p:nvPr>
        </p:nvSpPr>
        <p:spPr>
          <a:xfrm>
            <a:off x="406350" y="3036050"/>
            <a:ext cx="8602200" cy="126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s" sz="5600">
                <a:solidFill>
                  <a:srgbClr val="FF0000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PETICIONS DE PERDÓ</a:t>
            </a:r>
            <a:endParaRPr b="1" sz="5600">
              <a:solidFill>
                <a:srgbClr val="FF0000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b="1" sz="5600">
              <a:solidFill>
                <a:srgbClr val="FF0000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DECDB"/>
            </a:gs>
            <a:gs pos="100000">
              <a:srgbClr val="F0AA63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6"/>
          <p:cNvSpPr txBox="1"/>
          <p:nvPr>
            <p:ph type="title"/>
          </p:nvPr>
        </p:nvSpPr>
        <p:spPr>
          <a:xfrm>
            <a:off x="281400" y="178000"/>
            <a:ext cx="8558400" cy="129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s" sz="4120">
                <a:solidFill>
                  <a:srgbClr val="0000FF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Lectura del profeta Ezequiel</a:t>
            </a:r>
            <a:endParaRPr b="1" sz="4120">
              <a:solidFill>
                <a:srgbClr val="0000FF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</p:txBody>
      </p:sp>
      <p:sp>
        <p:nvSpPr>
          <p:cNvPr id="71" name="Google Shape;71;p16"/>
          <p:cNvSpPr txBox="1"/>
          <p:nvPr/>
        </p:nvSpPr>
        <p:spPr>
          <a:xfrm>
            <a:off x="4146200" y="1625800"/>
            <a:ext cx="4443900" cy="257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2300">
                <a:solidFill>
                  <a:srgbClr val="0000FF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"Us donaré un cor nou i posaré un esperit nou dins vostre; trauré de vosaltres el cor de pedra i us en donaré un de carn”</a:t>
            </a:r>
            <a:endParaRPr b="1" sz="2300">
              <a:solidFill>
                <a:srgbClr val="0000FF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</p:txBody>
      </p:sp>
      <p:pic>
        <p:nvPicPr>
          <p:cNvPr id="72" name="Google Shape;72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1400" y="1831000"/>
            <a:ext cx="3512200" cy="2367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DECDB"/>
            </a:gs>
            <a:gs pos="100000">
              <a:srgbClr val="F0AA63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7"/>
          <p:cNvSpPr txBox="1"/>
          <p:nvPr>
            <p:ph type="title"/>
          </p:nvPr>
        </p:nvSpPr>
        <p:spPr>
          <a:xfrm>
            <a:off x="3234775" y="178000"/>
            <a:ext cx="3960600" cy="129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s" sz="6320">
                <a:solidFill>
                  <a:srgbClr val="0000FF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Salm</a:t>
            </a:r>
            <a:endParaRPr b="1" sz="6320">
              <a:solidFill>
                <a:srgbClr val="0000FF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</p:txBody>
      </p:sp>
      <p:sp>
        <p:nvSpPr>
          <p:cNvPr id="78" name="Google Shape;78;p17"/>
          <p:cNvSpPr txBox="1"/>
          <p:nvPr/>
        </p:nvSpPr>
        <p:spPr>
          <a:xfrm>
            <a:off x="604625" y="1391750"/>
            <a:ext cx="7181400" cy="9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2300">
                <a:solidFill>
                  <a:srgbClr val="0000FF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"</a:t>
            </a:r>
            <a:r>
              <a:rPr b="1" lang="es" sz="2500">
                <a:solidFill>
                  <a:srgbClr val="0000FF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Déu meu, creeu en mi un cor ben pur”</a:t>
            </a:r>
            <a:endParaRPr b="1" sz="2500">
              <a:solidFill>
                <a:srgbClr val="0000FF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2500">
                <a:solidFill>
                  <a:srgbClr val="0000FF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”</a:t>
            </a:r>
            <a:endParaRPr b="1" sz="2500">
              <a:solidFill>
                <a:srgbClr val="0000FF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300">
              <a:solidFill>
                <a:srgbClr val="0000FF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</p:txBody>
      </p:sp>
      <p:pic>
        <p:nvPicPr>
          <p:cNvPr id="79" name="Google Shape;79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34773" y="2333450"/>
            <a:ext cx="2556825" cy="2568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DECDB"/>
            </a:gs>
            <a:gs pos="100000">
              <a:srgbClr val="F0AA63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title"/>
          </p:nvPr>
        </p:nvSpPr>
        <p:spPr>
          <a:xfrm>
            <a:off x="3234775" y="178000"/>
            <a:ext cx="3960600" cy="129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s" sz="6320">
                <a:solidFill>
                  <a:srgbClr val="0000FF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Evangeli</a:t>
            </a:r>
            <a:endParaRPr b="1" sz="6320">
              <a:solidFill>
                <a:srgbClr val="0000FF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</p:txBody>
      </p:sp>
      <p:sp>
        <p:nvSpPr>
          <p:cNvPr id="85" name="Google Shape;85;p18"/>
          <p:cNvSpPr txBox="1"/>
          <p:nvPr/>
        </p:nvSpPr>
        <p:spPr>
          <a:xfrm>
            <a:off x="632650" y="1391750"/>
            <a:ext cx="7898100" cy="9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2300">
                <a:solidFill>
                  <a:srgbClr val="0000FF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"</a:t>
            </a:r>
            <a:r>
              <a:rPr b="1" lang="es" sz="2500">
                <a:solidFill>
                  <a:srgbClr val="0000FF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Una part caigué a la terra bona i donà fruit: o cent, o seixanta, o trenta.”</a:t>
            </a:r>
            <a:endParaRPr b="1" sz="2500">
              <a:solidFill>
                <a:srgbClr val="0000FF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300">
              <a:solidFill>
                <a:srgbClr val="0000FF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</p:txBody>
      </p:sp>
      <p:pic>
        <p:nvPicPr>
          <p:cNvPr id="86" name="Google Shape;86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46450" y="2678850"/>
            <a:ext cx="4246375" cy="21231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DECDB"/>
            </a:gs>
            <a:gs pos="100000">
              <a:srgbClr val="F0AA63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Google Shape;91;p19" title="cartel castellano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14025" y="152400"/>
            <a:ext cx="3419272" cy="483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DECDB"/>
            </a:gs>
            <a:gs pos="100000">
              <a:srgbClr val="F0AA63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/>
          <p:nvPr>
            <p:ph type="title"/>
          </p:nvPr>
        </p:nvSpPr>
        <p:spPr>
          <a:xfrm>
            <a:off x="2152675" y="2876250"/>
            <a:ext cx="5169300" cy="129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s" sz="6320">
                <a:solidFill>
                  <a:srgbClr val="0000FF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PETICIONS</a:t>
            </a:r>
            <a:r>
              <a:rPr b="1" lang="es" sz="6320">
                <a:solidFill>
                  <a:srgbClr val="0000FF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 </a:t>
            </a:r>
            <a:endParaRPr b="1" sz="6320">
              <a:solidFill>
                <a:srgbClr val="0000FF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DECDB"/>
            </a:gs>
            <a:gs pos="100000">
              <a:srgbClr val="F0AA63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Google Shape;101;p21" title="cartel castellano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14025" y="152400"/>
            <a:ext cx="3419272" cy="483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