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Architects Daughter"/>
      <p:regular r:id="rId18"/>
    </p:embeddedFont>
    <p:embeddedFont>
      <p:font typeface="Righteous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ighteous-regular.fntdata"/><Relationship Id="rId6" Type="http://schemas.openxmlformats.org/officeDocument/2006/relationships/slide" Target="slides/slide1.xml"/><Relationship Id="rId18" Type="http://schemas.openxmlformats.org/officeDocument/2006/relationships/font" Target="fonts/ArchitectsDaughter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a27ff0b8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5a27ff0b8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41e5e3785a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41e5e3785a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e603c5df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e603c5df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1e5e378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1e5e378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1e5e3785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41e5e3785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e5e3785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e5e3785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41e5e3785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41e5e3785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41e5e3785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41e5e3785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a27ff0b8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a27ff0b8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41e5e3785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41e5e3785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41e5e3785a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41e5e3785a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049875" y="1196306"/>
            <a:ext cx="4712100" cy="27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7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HASTA EL CORAZÓN </a:t>
            </a:r>
            <a:endParaRPr sz="4700">
              <a:solidFill>
                <a:schemeClr val="lt1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700">
                <a:solidFill>
                  <a:srgbClr val="FF0000"/>
                </a:solidFill>
                <a:latin typeface="Righteous"/>
                <a:ea typeface="Righteous"/>
                <a:cs typeface="Righteous"/>
                <a:sym typeface="Righteous"/>
              </a:rPr>
              <a:t>Y + ALLÁ</a:t>
            </a:r>
            <a:endParaRPr b="1" sz="4700">
              <a:solidFill>
                <a:srgbClr val="FF0000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pic>
        <p:nvPicPr>
          <p:cNvPr id="55" name="Google Shape;55;p13" title="cartel catlá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2" title="cartel catlá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>
            <p:ph type="title"/>
          </p:nvPr>
        </p:nvSpPr>
        <p:spPr>
          <a:xfrm>
            <a:off x="1931125" y="251085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ACCIÓN DE GRACIAS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4" title="cartel catlá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cartel catlá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0625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406350" y="3036050"/>
            <a:ext cx="8602200" cy="126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5600">
                <a:solidFill>
                  <a:srgbClr val="FF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PETICIONES</a:t>
            </a:r>
            <a:r>
              <a:rPr b="1" lang="es" sz="5620">
                <a:solidFill>
                  <a:srgbClr val="FF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de PERDÓN</a:t>
            </a:r>
            <a:endParaRPr b="1" sz="5620">
              <a:solidFill>
                <a:srgbClr val="FF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281400" y="178000"/>
            <a:ext cx="85584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41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LECTURA DEL PROFETA EZEQUIEL</a:t>
            </a:r>
            <a:endParaRPr b="1" sz="41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4146200" y="1625800"/>
            <a:ext cx="4443900" cy="25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"Os daré un corazón nuevo y pondré en vosotros un espíritu nuevo; quitaré de vuestra carne el corazón de piedra y os daré un corazón de carne.”</a:t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400" y="1831000"/>
            <a:ext cx="3512200" cy="23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234775" y="178000"/>
            <a:ext cx="39606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Salmo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8" name="Google Shape;78;p17"/>
          <p:cNvSpPr txBox="1"/>
          <p:nvPr/>
        </p:nvSpPr>
        <p:spPr>
          <a:xfrm>
            <a:off x="604625" y="1391750"/>
            <a:ext cx="7181400" cy="9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b="1" lang="es" sz="25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Crea en mí, oh Dios, un corazón puro</a:t>
            </a:r>
            <a:endParaRPr b="1" sz="25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5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”</a:t>
            </a:r>
            <a:endParaRPr b="1" sz="25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34773" y="2333450"/>
            <a:ext cx="2556825" cy="256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234775" y="178000"/>
            <a:ext cx="39606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Evangelio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632650" y="1391750"/>
            <a:ext cx="7898100" cy="9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b="1" lang="es" sz="250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El resto cayó en tierra buena y dio fruto: unos, ciento; otros, sesenta; otros, treinta.”</a:t>
            </a:r>
            <a:endParaRPr b="1" sz="25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6450" y="2678850"/>
            <a:ext cx="4246375" cy="2123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9" title="cartel catlá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3751" y="0"/>
            <a:ext cx="3517816" cy="497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2152675" y="287625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PETICIONES 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A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2110525" y="2834100"/>
            <a:ext cx="5169300" cy="12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632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OFRENDAS</a:t>
            </a:r>
            <a:endParaRPr b="1" sz="632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