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rchitects Daughter"/>
      <p:regular r:id="rId16"/>
    </p:embeddedFont>
    <p:embeddedFont>
      <p:font typeface="Righteous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ighteous-regular.fntdata"/><Relationship Id="rId16" Type="http://schemas.openxmlformats.org/officeDocument/2006/relationships/font" Target="fonts/ArchitectsDaugh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a27ff0b8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a27ff0b8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1e5e3785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1e5e378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1e5e3785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1e5e3785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1e5e3785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41e5e3785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1e5e3785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1e5e3785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b90798394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b90798394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b90798394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b90798394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b905a72ff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b905a72ff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b905a72ff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b905a72ff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693192" y="523300"/>
            <a:ext cx="5391000" cy="363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600">
                <a:solidFill>
                  <a:srgbClr val="793574"/>
                </a:solidFill>
              </a:rPr>
              <a:t>CELEBRACIÓ PENITENCIAL</a:t>
            </a:r>
            <a:endParaRPr b="1" sz="3600">
              <a:solidFill>
                <a:srgbClr val="79357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4400">
                <a:solidFill>
                  <a:srgbClr val="793574"/>
                </a:solidFill>
              </a:rPr>
              <a:t>"RESET: Netejant l’historial"</a:t>
            </a:r>
            <a:endParaRPr sz="6700">
              <a:solidFill>
                <a:srgbClr val="9900FF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pic>
        <p:nvPicPr>
          <p:cNvPr id="55" name="Google Shape;55;p13" title="catalá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88393" cy="479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 title="catalá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050" y="152400"/>
            <a:ext cx="341927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842675" y="703525"/>
            <a:ext cx="4380900" cy="38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6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RIT D’ENTRADA:</a:t>
            </a:r>
            <a:endParaRPr b="1" sz="56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6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"El Sistema fallant"</a:t>
            </a:r>
            <a:endParaRPr b="1" sz="56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60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10786" r="8775" t="14886"/>
          <a:stretch/>
        </p:blipFill>
        <p:spPr>
          <a:xfrm>
            <a:off x="373800" y="703525"/>
            <a:ext cx="2391900" cy="316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81400" y="178000"/>
            <a:ext cx="85584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412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EVANGELI DE LLUC</a:t>
            </a:r>
            <a:endParaRPr b="1" sz="412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572000" y="2657500"/>
            <a:ext cx="4443900" cy="15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0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"La lleialtat del bro.”</a:t>
            </a:r>
            <a:endParaRPr b="1" sz="4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450" y="1840504"/>
            <a:ext cx="4310500" cy="28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74750" y="178000"/>
            <a:ext cx="90693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72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ESCÀNER DEL SISTEMA</a:t>
            </a:r>
            <a:endParaRPr b="1" sz="572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2180" y="1568700"/>
            <a:ext cx="3033600" cy="30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88750" y="178000"/>
            <a:ext cx="85527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22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LA PASSIÓ / MODO AVIÓ</a:t>
            </a:r>
            <a:endParaRPr b="1" sz="522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299050" y="1061600"/>
            <a:ext cx="8642400" cy="4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— He viscut en “Mode Avió”, desconnectat de Déu i dels altres?</a:t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— He posat passió en els meus estudis i obligacions, o he viscut sota la llei del mínim esforç?</a:t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— M’he deixat portar per la mandra, deixant les coses importants per a “després”?</a:t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— He utilitzat el meu temps a les xarxes socials per construir o per destruir (xafarderies, insults anònims)?</a:t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88750" y="178000"/>
            <a:ext cx="85527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12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EL BRO / LA GERMANDAT</a:t>
            </a:r>
            <a:endParaRPr b="1" sz="512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299050" y="1061600"/>
            <a:ext cx="8642400" cy="4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— Jesús em diu “amic”. L’he tractat jo com un amic o passo d’Ell?</a:t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— Parlem de ser “bro”: he estat lleial amb els meus amics o els he criticat a l’esquena?</a:t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— He defensat el company del qual tots es burlen o m’he unit a les rialles per encaixar?</a:t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— He respectat els meus pares i professors, o he descarregat el meu mal humor amb ells?</a:t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— Hi ha algú a classe a qui tracto com si fos invisible?</a:t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88750" y="178000"/>
            <a:ext cx="8552700" cy="12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422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EL TEMPLE / EL MEU INTERIOR</a:t>
            </a:r>
            <a:endParaRPr b="1" sz="412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299050" y="1061600"/>
            <a:ext cx="8642400" cy="4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— El meu cos és temple. L’he cuidat? He consumit coses que em fan mal (alcohol, tabac, porno, menjar ràpid)?</a:t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— He estat honest o he viscut de mentides i excuses?</a:t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— Tinc el cor brut d’enveja perquè a un altre li va millor que a mi?</a:t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— Sóc capaç de demanar perdó quan m’equivoco, o el meu orgull és més fort?</a:t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74700" y="75525"/>
            <a:ext cx="8994600" cy="12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6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DEIXAR ANAR LA PEDRA</a:t>
            </a:r>
            <a:endParaRPr b="1" sz="562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425" y="1595938"/>
            <a:ext cx="2693850" cy="269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tian cross vector religion logo or tattoo. (proporcionado por Getty Images)"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6900" y="1193675"/>
            <a:ext cx="2830471" cy="3498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ECDB"/>
            </a:gs>
            <a:gs pos="100000">
              <a:srgbClr val="F0AA6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74700" y="75525"/>
            <a:ext cx="8994600" cy="7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56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"ORACIÓ"</a:t>
            </a:r>
            <a:endParaRPr b="1" sz="5620">
              <a:solidFill>
                <a:srgbClr val="FF000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5" name="Google Shape;105;p21"/>
          <p:cNvSpPr txBox="1"/>
          <p:nvPr/>
        </p:nvSpPr>
        <p:spPr>
          <a:xfrm>
            <a:off x="194375" y="1031625"/>
            <a:ext cx="5801400" cy="39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"Jesús, el meu Bro i el meu Senyor.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Gràcies per no bloquejar-me encara que et falli.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Gràcies per reiniciar el meu cor.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Avui deixo aquí les meves pedres, les meves pors i la meva manca de ganes.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Activa en mi el Mode Quaresma.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Que a partir d’ara, quan vegi un germà, no vegi un rival,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sinó algú a qui estimar.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Vull posar passió a la meva vida.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Compta amb mi. Amén."</a:t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06" name="Google Shape;106;p21" title="catalá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8175" y="974625"/>
            <a:ext cx="2838245" cy="401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