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rchitects Daughter"/>
      <p:regular r:id="rId16"/>
    </p:embeddedFont>
    <p:embeddedFont>
      <p:font typeface="Righteous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ighteous-regular.fntdata"/><Relationship Id="rId16" Type="http://schemas.openxmlformats.org/officeDocument/2006/relationships/font" Target="fonts/ArchitectsDaugh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a27ff0b8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a27ff0b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1e5e378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1e5e378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1e5e378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1e5e378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1e5e378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1e5e378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1e5e378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1e5e378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90798394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90798394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9079839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9079839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905a72ff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905a72ff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905a72ff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905a72ff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93192" y="523300"/>
            <a:ext cx="5391000" cy="36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rgbClr val="793574"/>
                </a:solidFill>
              </a:rPr>
              <a:t>CELEBRACIÓN PENITENCIAL</a:t>
            </a:r>
            <a:endParaRPr b="1" sz="3600">
              <a:solidFill>
                <a:srgbClr val="79357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4400">
                <a:solidFill>
                  <a:srgbClr val="793574"/>
                </a:solidFill>
              </a:rPr>
              <a:t>"RESET: LIMPIANDO EL HISTORIAL"</a:t>
            </a:r>
            <a:endParaRPr sz="6700">
              <a:solidFill>
                <a:srgbClr val="99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55" name="Google Shape;55;p13" title="castellano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92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title="castellano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275" y="152400"/>
            <a:ext cx="34192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842675" y="703525"/>
            <a:ext cx="4380900" cy="38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RITO DE ENTRADA: </a:t>
            </a:r>
            <a:endParaRPr b="1" sz="56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"El Sistema fallando"</a:t>
            </a:r>
            <a:endParaRPr b="1" sz="56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6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10786" r="8775" t="14886"/>
          <a:stretch/>
        </p:blipFill>
        <p:spPr>
          <a:xfrm>
            <a:off x="373800" y="703525"/>
            <a:ext cx="2391900" cy="316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81400" y="178000"/>
            <a:ext cx="85584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41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EVANGELIO DE LUCAS</a:t>
            </a:r>
            <a:endParaRPr b="1" sz="41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572000" y="2657500"/>
            <a:ext cx="44439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"La lealtad del bro.”</a:t>
            </a:r>
            <a:endParaRPr b="1" sz="4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50" y="1840504"/>
            <a:ext cx="4310500" cy="28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74750" y="178000"/>
            <a:ext cx="9069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7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ESCÁNER DEL SISTEMA</a:t>
            </a:r>
            <a:endParaRPr b="1" sz="57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180" y="1568700"/>
            <a:ext cx="3033600" cy="30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88750" y="178000"/>
            <a:ext cx="85527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2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PASIÓN / MODO AVIÓN</a:t>
            </a:r>
            <a:endParaRPr b="1" sz="52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299050" y="1061600"/>
            <a:ext cx="86424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¿He vivido en "Modo Avión", desconectado de Dios y de los demás?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¿He puesto pasión en mis estudios y obligaciones, o he vivido en la ley del mínimo esfuerzo?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¿Me he dejado llevar por la pereza, dejando las cosas importantes para "luego"?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¿He usado mi tiempo en redes sociales para construir o para destruir (cotilleos, insultos anónimos)?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88750" y="178000"/>
            <a:ext cx="85527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1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 BRO / LA HERMANDAD</a:t>
            </a:r>
            <a:endParaRPr b="1" sz="51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299050" y="1061600"/>
            <a:ext cx="86424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Jesús me llama "amigo". ¿Le he tratado yo como a un amigo o paso de Él?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Hablemos de ser "bro": ¿He sido leal con mis amigos o les he criticado a las espaldas?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¿He defendido al compañero del que todos se burlan o me he unido a las risas para encajar?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¿He respetado a mis padres y profesores, o he pagado mi mal humor con ellos?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¿Hay alguien en clase a quien trato como si fuera invisible?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88750" y="178000"/>
            <a:ext cx="85527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2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 TEMPLO / MI INTERIOR</a:t>
            </a:r>
            <a:endParaRPr b="1" sz="52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99050" y="1061600"/>
            <a:ext cx="86424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Mi cuerpo es templo. ¿Lo he cuidado? ¿He consumido cosas que me dañan (alcohol, tabaco, porno, comida basura)?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¿He sido honesto o he vivido de mentiras y excusas?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¿Tengo el corazón sucio de envidia porque a otro le va mejor que a mí?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¿Soy capaz de pedir perdón cuando me equivoco, o mi orgullo es más fuerte?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74700" y="75525"/>
            <a:ext cx="89946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SOLTAR LA PIEDRA</a:t>
            </a:r>
            <a:endParaRPr b="1" sz="562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25" y="1595938"/>
            <a:ext cx="2693850" cy="269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ian cross vector religion logo or tattoo. (proporcionado por Getty Images)"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900" y="1193675"/>
            <a:ext cx="2830471" cy="349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74700" y="75525"/>
            <a:ext cx="89946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"ORACIÓN"</a:t>
            </a:r>
            <a:endParaRPr b="1" sz="562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5" name="Google Shape;105;p21" title="castellano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324" y="1031625"/>
            <a:ext cx="2472130" cy="34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194375" y="1031625"/>
            <a:ext cx="5801400" cy="3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"Jesús, mi Bro y mi Señor.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Gracias por no bloquearme aunque te falle.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Gracias por reiniciar mi corazón.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Hoy dejo aquí mis piedras, mis miedos y mi falta de ganas.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Activa en mí el Modo Cuaresma.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Que a partir de ahora, cuando vea a un hermano, no vea a un rival,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sino a alguien a quien amar.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Quiero poner pasión en mi vida. 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Cuenta conmigo. Amén."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