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Architects Daughter"/>
      <p:regular r:id="rId18"/>
    </p:embeddedFont>
    <p:embeddedFont>
      <p:font typeface="Righteous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ighteous-regular.fntdata"/><Relationship Id="rId6" Type="http://schemas.openxmlformats.org/officeDocument/2006/relationships/slide" Target="slides/slide1.xml"/><Relationship Id="rId18" Type="http://schemas.openxmlformats.org/officeDocument/2006/relationships/font" Target="fonts/ArchitectsDaught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905a72ffa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905a72ffa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41e5e3785a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41e5e3785a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5a27ff0b8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5a27ff0b8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1e5e378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1e5e378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1e5e3785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1e5e3785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905a72ff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905a72ff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1e5e3785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1e5e3785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1e5e3785a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1e5e3785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b905a72ff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b905a72ff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1e5e3785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41e5e3785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b905a72ff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b905a72ff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jpg"/><Relationship Id="rId4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752950" y="1375725"/>
            <a:ext cx="5391000" cy="27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700">
                <a:solidFill>
                  <a:srgbClr val="9900FF"/>
                </a:solidFill>
                <a:latin typeface="Righteous"/>
                <a:ea typeface="Righteous"/>
                <a:cs typeface="Righteous"/>
                <a:sym typeface="Righteous"/>
              </a:rPr>
              <a:t>CORAZÓN EN MODO</a:t>
            </a:r>
            <a:r>
              <a:rPr lang="es" sz="47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lang="es" sz="4700">
                <a:solidFill>
                  <a:srgbClr val="E06666"/>
                </a:solidFill>
                <a:latin typeface="Righteous"/>
                <a:ea typeface="Righteous"/>
                <a:cs typeface="Righteous"/>
                <a:sym typeface="Righteous"/>
              </a:rPr>
              <a:t>CUARESMA</a:t>
            </a:r>
            <a:r>
              <a:rPr lang="es" sz="47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endParaRPr sz="4700">
              <a:solidFill>
                <a:schemeClr val="lt1"/>
              </a:solidFill>
              <a:latin typeface="Righteous"/>
              <a:ea typeface="Righteous"/>
              <a:cs typeface="Righteous"/>
              <a:sym typeface="Righteou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700">
                <a:solidFill>
                  <a:schemeClr val="accent6"/>
                </a:solidFill>
                <a:latin typeface="Righteous"/>
                <a:ea typeface="Righteous"/>
                <a:cs typeface="Righteous"/>
                <a:sym typeface="Righteous"/>
              </a:rPr>
              <a:t>¡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chemeClr val="accent6"/>
                </a:solidFill>
                <a:latin typeface="Righteous"/>
                <a:ea typeface="Righteous"/>
                <a:cs typeface="Righteous"/>
                <a:sym typeface="Righteous"/>
              </a:rPr>
              <a:t>PON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rgbClr val="FF00FF"/>
                </a:solidFill>
                <a:latin typeface="Righteous"/>
                <a:ea typeface="Righteous"/>
                <a:cs typeface="Righteous"/>
                <a:sym typeface="Righteous"/>
              </a:rPr>
              <a:t>PASIÓN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rgbClr val="0000FF"/>
                </a:solidFill>
                <a:latin typeface="Righteous"/>
                <a:ea typeface="Righteous"/>
                <a:cs typeface="Righteous"/>
                <a:sym typeface="Righteous"/>
              </a:rPr>
              <a:t>BRO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rgbClr val="0000FF"/>
                </a:solidFill>
                <a:latin typeface="Righteous"/>
                <a:ea typeface="Righteous"/>
                <a:cs typeface="Righteous"/>
                <a:sym typeface="Righteous"/>
              </a:rPr>
              <a:t>!</a:t>
            </a:r>
            <a:endParaRPr b="1" sz="4700">
              <a:solidFill>
                <a:srgbClr val="FF0000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pic>
        <p:nvPicPr>
          <p:cNvPr id="55" name="Google Shape;55;p13" title="castellano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41927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74700" y="75525"/>
            <a:ext cx="89946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"El Pacto del Bro"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14" name="Google Shape;114;p22" title="castellano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94924" y="1340325"/>
            <a:ext cx="2472130" cy="3498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2"/>
          <p:cNvPicPr preferRelativeResize="0"/>
          <p:nvPr/>
        </p:nvPicPr>
        <p:blipFill rotWithShape="1">
          <a:blip r:embed="rId4">
            <a:alphaModFix/>
          </a:blip>
          <a:srcRect b="0" l="47448" r="0" t="0"/>
          <a:stretch/>
        </p:blipFill>
        <p:spPr>
          <a:xfrm>
            <a:off x="1330700" y="1657200"/>
            <a:ext cx="2563650" cy="245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2705900" y="782950"/>
            <a:ext cx="5652300" cy="3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PETICIONES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"Sintonizando el mundo"</a:t>
            </a: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 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21" name="Google Shape;121;p23"/>
          <p:cNvPicPr preferRelativeResize="0"/>
          <p:nvPr/>
        </p:nvPicPr>
        <p:blipFill rotWithShape="1">
          <a:blip r:embed="rId3">
            <a:alphaModFix/>
          </a:blip>
          <a:srcRect b="0" l="10786" r="8775" t="14886"/>
          <a:stretch/>
        </p:blipFill>
        <p:spPr>
          <a:xfrm>
            <a:off x="314000" y="1031700"/>
            <a:ext cx="2391900" cy="3160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4" title="castellano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79275" y="152400"/>
            <a:ext cx="341927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1286650" y="3499550"/>
            <a:ext cx="62874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LA NOTIFICACIÓN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883650" cy="288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98650" y="152400"/>
            <a:ext cx="3725150" cy="298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74700" y="75525"/>
            <a:ext cx="89946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DESACTIVA LO TÓXICO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72" name="Google Shape;72;p16"/>
          <p:cNvSpPr txBox="1"/>
          <p:nvPr>
            <p:ph type="title"/>
          </p:nvPr>
        </p:nvSpPr>
        <p:spPr>
          <a:xfrm>
            <a:off x="149400" y="3188400"/>
            <a:ext cx="8994600" cy="19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chemeClr val="accen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Señor, reinicia nuestro corazón</a:t>
            </a:r>
            <a:endParaRPr b="1" sz="5620">
              <a:solidFill>
                <a:schemeClr val="accent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1849" y="1076225"/>
            <a:ext cx="4395900" cy="191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81400" y="178000"/>
            <a:ext cx="85584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41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LECTURA DEL PROFETA </a:t>
            </a:r>
            <a:endParaRPr b="1" sz="41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41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JOEL</a:t>
            </a:r>
            <a:endParaRPr b="1" sz="41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4146200" y="1625800"/>
            <a:ext cx="4443900" cy="25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""Rasgad los corazones, no las vestiduras...”</a:t>
            </a:r>
            <a:endParaRPr b="1" sz="40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1403" y="1849853"/>
            <a:ext cx="3756225" cy="1932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234775" y="178000"/>
            <a:ext cx="39606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Salmo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604625" y="1391750"/>
            <a:ext cx="7181400" cy="9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3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</a:t>
            </a:r>
            <a:r>
              <a:rPr b="1" lang="es" sz="25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Misericordia, Señor: hemos pecado”</a:t>
            </a:r>
            <a:endParaRPr b="1" sz="25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1875" y="2109175"/>
            <a:ext cx="3458675" cy="294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281400" y="178000"/>
            <a:ext cx="85584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41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Lectura de la segunda carta del apóstol san Pablo a los Corintios</a:t>
            </a:r>
            <a:endParaRPr b="1" sz="41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93" name="Google Shape;93;p19"/>
          <p:cNvSpPr txBox="1"/>
          <p:nvPr/>
        </p:nvSpPr>
        <p:spPr>
          <a:xfrm>
            <a:off x="4146200" y="1625800"/>
            <a:ext cx="4443900" cy="25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"E</a:t>
            </a: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 tiempo favorable, ahora es el día de la salvación</a:t>
            </a: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”</a:t>
            </a:r>
            <a:endParaRPr b="1" sz="40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1403" y="1849853"/>
            <a:ext cx="3756225" cy="1932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234775" y="178000"/>
            <a:ext cx="39606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Evangelio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100" name="Google Shape;100;p20"/>
          <p:cNvSpPr txBox="1"/>
          <p:nvPr/>
        </p:nvSpPr>
        <p:spPr>
          <a:xfrm>
            <a:off x="632650" y="1391750"/>
            <a:ext cx="7898100" cy="9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3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</a:t>
            </a:r>
            <a:r>
              <a:rPr b="1" lang="es" sz="25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Cuando ayunéis, no pongáis cara triste”</a:t>
            </a:r>
            <a:endParaRPr b="1" sz="25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2263" y="2333450"/>
            <a:ext cx="3418875" cy="207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74700" y="75525"/>
            <a:ext cx="89946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EL TATUAJE DEL ALMA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07" name="Google Shape;10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97124" y="1868675"/>
            <a:ext cx="2676400" cy="191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1" title="castellano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0924" y="1268450"/>
            <a:ext cx="2472130" cy="349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