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4" d="100"/>
          <a:sy n="64" d="100"/>
        </p:scale>
        <p:origin x="-77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ADE7-1358-4F4B-97B4-20A3FA00F395}" type="datetimeFigureOut">
              <a:rPr lang="es-ES" smtClean="0"/>
              <a:t>04/02/2017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0732-7D13-4052-AEF0-D668BC164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8280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ADE7-1358-4F4B-97B4-20A3FA00F395}" type="datetimeFigureOut">
              <a:rPr lang="es-ES" smtClean="0"/>
              <a:t>04/02/2017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0732-7D13-4052-AEF0-D668BC164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55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ADE7-1358-4F4B-97B4-20A3FA00F395}" type="datetimeFigureOut">
              <a:rPr lang="es-ES" smtClean="0"/>
              <a:t>04/02/2017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0732-7D13-4052-AEF0-D668BC164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3118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ADE7-1358-4F4B-97B4-20A3FA00F395}" type="datetimeFigureOut">
              <a:rPr lang="es-ES" smtClean="0"/>
              <a:t>04/02/2017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0732-7D13-4052-AEF0-D668BC164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452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ADE7-1358-4F4B-97B4-20A3FA00F395}" type="datetimeFigureOut">
              <a:rPr lang="es-ES" smtClean="0"/>
              <a:t>04/02/2017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0732-7D13-4052-AEF0-D668BC164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36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ADE7-1358-4F4B-97B4-20A3FA00F395}" type="datetimeFigureOut">
              <a:rPr lang="es-ES" smtClean="0"/>
              <a:t>04/02/2017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0732-7D13-4052-AEF0-D668BC164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4071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ADE7-1358-4F4B-97B4-20A3FA00F395}" type="datetimeFigureOut">
              <a:rPr lang="es-ES" smtClean="0"/>
              <a:t>04/02/2017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0732-7D13-4052-AEF0-D668BC164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6936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ADE7-1358-4F4B-97B4-20A3FA00F395}" type="datetimeFigureOut">
              <a:rPr lang="es-ES" smtClean="0"/>
              <a:t>04/02/2017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0732-7D13-4052-AEF0-D668BC164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6031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ADE7-1358-4F4B-97B4-20A3FA00F395}" type="datetimeFigureOut">
              <a:rPr lang="es-ES" smtClean="0"/>
              <a:t>04/02/2017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0732-7D13-4052-AEF0-D668BC164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58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ADE7-1358-4F4B-97B4-20A3FA00F395}" type="datetimeFigureOut">
              <a:rPr lang="es-ES" smtClean="0"/>
              <a:t>04/02/2017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0732-7D13-4052-AEF0-D668BC164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805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ADE7-1358-4F4B-97B4-20A3FA00F395}" type="datetimeFigureOut">
              <a:rPr lang="es-ES" smtClean="0"/>
              <a:t>04/02/2017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80732-7D13-4052-AEF0-D668BC164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8547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DADE7-1358-4F4B-97B4-20A3FA00F395}" type="datetimeFigureOut">
              <a:rPr lang="es-ES" smtClean="0"/>
              <a:t>04/02/2017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80732-7D13-4052-AEF0-D668BC164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105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iblija.net/biblija.cgi?m=Mt+6,+1-6.+16-18&amp;id24=1&amp;pos=0&amp;set=15&amp;l=c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17" Type="http://schemas.microsoft.com/office/2007/relationships/hdphoto" Target="../media/hdphoto8.wdp"/><Relationship Id="rId2" Type="http://schemas.openxmlformats.org/officeDocument/2006/relationships/image" Target="../media/image10.jp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4545" y="1872512"/>
            <a:ext cx="2506037" cy="484202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24545" y="207509"/>
            <a:ext cx="4094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600" dirty="0" smtClean="0">
                <a:ln w="0"/>
                <a:solidFill>
                  <a:srgbClr val="002060"/>
                </a:solidFill>
              </a:rPr>
              <a:t>C</a:t>
            </a:r>
            <a:r>
              <a:rPr lang="es-ES" sz="5400" b="1" cap="none" spc="600" dirty="0" smtClean="0">
                <a:ln w="0"/>
                <a:solidFill>
                  <a:srgbClr val="002060"/>
                </a:solidFill>
              </a:rPr>
              <a:t>UARESMA</a:t>
            </a:r>
            <a:endParaRPr lang="es-ES" sz="5400" b="1" cap="none" spc="600" dirty="0">
              <a:ln w="0"/>
              <a:solidFill>
                <a:srgbClr val="00206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" t="3218" r="5561" b="11456"/>
          <a:stretch/>
        </p:blipFill>
        <p:spPr>
          <a:xfrm>
            <a:off x="7148945" y="41"/>
            <a:ext cx="5043055" cy="685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diocesismalaga.es/images/albumes/fano/200804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517" y="3256767"/>
            <a:ext cx="1800616" cy="360123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558036" y="5852679"/>
            <a:ext cx="372306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800" b="1" u="sng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Mt 6, 1-6. 16-18</a:t>
            </a:r>
            <a:r>
              <a:rPr lang="ca-ES" sz="28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ca-ES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Limosna</a:t>
            </a:r>
            <a:r>
              <a:rPr lang="ca-E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</a:t>
            </a:r>
            <a:r>
              <a:rPr lang="ca-ES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oración</a:t>
            </a:r>
            <a:r>
              <a:rPr lang="ca-E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ca-ES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ayuno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55380" y="262235"/>
            <a:ext cx="6140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</a:rPr>
              <a:t>JESÚS TRANSFORMA</a:t>
            </a:r>
            <a:endParaRPr lang="es-ES" sz="5400" b="1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8000">
              <a:schemeClr val="accent1">
                <a:lumMod val="5000"/>
                <a:lumOff val="95000"/>
              </a:schemeClr>
            </a:gs>
            <a:gs pos="10000">
              <a:srgbClr val="7030A0"/>
            </a:gs>
            <a:gs pos="83000">
              <a:srgbClr val="CC99FF"/>
            </a:gs>
            <a:gs pos="73000">
              <a:srgbClr val="99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rchivo.elheraldo.hn/var/elheraldo_site/storage/images/ediciones/2009/02/25/multimedia/sobre-el-altar-estan-los-simbolos-de-la-cuaresma-que-inicia-hoy-con-el-miercoles-de-ceniza.-la-palabra-de-dios-la-ceniza-y-el-color-morado.-40-dias-de-gracia-para-los-catolicos-capitalinos/789821-1-esl-HN/Sobre-el-altar-estan-los-simbolos-de-la-Cuaresma-que-inicia-hoy-con-el-miercoles-de-ceniza.-La-palabra-de-Dios-la-ceniza-y-el-color-morado.-40-dias-de-gracia-para-los-catolicos-capitalinos_noticia_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565" y="3169085"/>
            <a:ext cx="4984411" cy="33063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lasaventurasdedianayjonas.files.wordpress.com/2011/04/palm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8" y="483848"/>
            <a:ext cx="5715000" cy="381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1.bp.blogspot.com/-pOgwLXC7bco/TgM7rN85juI/AAAAAAAAG9U/gn-1c5Rd16U/s400/Hoguera_Fogale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4" y="4168588"/>
            <a:ext cx="2791577" cy="24721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304018" y="725176"/>
            <a:ext cx="26111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PALMAS</a:t>
            </a:r>
            <a:endParaRPr lang="es-ES" sz="5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690642" y="5222019"/>
            <a:ext cx="2223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FUEGO</a:t>
            </a:r>
            <a:endParaRPr lang="es-ES" sz="5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087515" y="5647369"/>
            <a:ext cx="2316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CENIZA</a:t>
            </a:r>
            <a:endParaRPr lang="es-ES" sz="5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2" descr="http://stephenlawson.files.wordpress.com/2013/02/screen-shot-2013-02-13-at-9-04-27-pm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3" b="99329" l="3346" r="974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718" y="0"/>
            <a:ext cx="3727282" cy="437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752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691" y="1244358"/>
            <a:ext cx="3773112" cy="5333559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1188788" y="383093"/>
            <a:ext cx="9437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600" dirty="0" smtClean="0">
                <a:ln w="0"/>
                <a:solidFill>
                  <a:srgbClr val="002060"/>
                </a:solidFill>
              </a:rPr>
              <a:t>RECUERDA: JESÚS TE AMA</a:t>
            </a:r>
            <a:endParaRPr lang="es-ES" sz="5400" b="1" cap="none" spc="600" dirty="0">
              <a:ln w="0"/>
              <a:solidFill>
                <a:srgbClr val="002060"/>
              </a:solidFill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30081" y1="46921" x2="30081" y2="46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4" y="4353199"/>
            <a:ext cx="1862052" cy="2633903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28629" y1="52281" x2="28629" y2="52281"/>
                        <a14:backgroundMark x1="73468" y1="51596" x2="73468" y2="51596"/>
                        <a14:backgroundMark x1="71210" y1="43273" x2="71210" y2="43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57" y="4454607"/>
            <a:ext cx="1790361" cy="2532495"/>
          </a:xfrm>
          <a:prstGeom prst="rect">
            <a:avLst/>
          </a:prstGeom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2097" y1="44698" x2="42097" y2="44698"/>
                        <a14:foregroundMark x1="57016" y1="45211" x2="57016" y2="45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69" y="4678878"/>
            <a:ext cx="1712646" cy="2422566"/>
          </a:xfrm>
          <a:prstGeom prst="rect">
            <a:avLst/>
          </a:prstGeom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9355" y1="41391" x2="39355" y2="41391"/>
                        <a14:foregroundMark x1="56290" y1="41733" x2="56290" y2="41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60" y="4005622"/>
            <a:ext cx="2046946" cy="2895439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7016" y1="25086" x2="57016" y2="25086"/>
                        <a14:backgroundMark x1="26855" y1="49373" x2="26855" y2="49373"/>
                        <a14:backgroundMark x1="35242" y1="27879" x2="35242" y2="27879"/>
                        <a14:backgroundMark x1="74677" y1="47948" x2="74677" y2="47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01" y="4229113"/>
            <a:ext cx="1888948" cy="2671948"/>
          </a:xfrm>
          <a:prstGeom prst="rect">
            <a:avLst/>
          </a:prstGeom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0645" y1="43444" x2="40645" y2="43444"/>
                        <a14:foregroundMark x1="51855" y1="43444" x2="51855" y2="43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21" y="4311931"/>
            <a:ext cx="1729437" cy="2446317"/>
          </a:xfrm>
          <a:prstGeom prst="rect">
            <a:avLst/>
          </a:prstGeom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51129" y1="41562" x2="51129" y2="41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08" y="4423241"/>
            <a:ext cx="1763018" cy="24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4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22</Words>
  <Application>Microsoft Office PowerPoint</Application>
  <PresentationFormat>Personalizado</PresentationFormat>
  <Paragraphs>8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Víctor Martínez Llerena</dc:creator>
  <cp:lastModifiedBy>USUARIO</cp:lastModifiedBy>
  <cp:revision>7</cp:revision>
  <dcterms:created xsi:type="dcterms:W3CDTF">2016-01-16T14:21:05Z</dcterms:created>
  <dcterms:modified xsi:type="dcterms:W3CDTF">2017-02-04T16:35:42Z</dcterms:modified>
</cp:coreProperties>
</file>