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Architects Daughter"/>
      <p:regular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ArchitectsDaughter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d2236d70c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d2236d70c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d2236d70c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d2236d70c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b905a72ff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b905a72ff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41e5e3785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41e5e3785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41e5e3785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41e5e3785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41e5e3785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41e5e3785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236d70c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236d70c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d2236d70c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d2236d70c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d2236d70c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d2236d70c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d2236d70c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d2236d70c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800" y="66075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03050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800" y="66075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4418225" y="75525"/>
            <a:ext cx="4651200" cy="21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560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ACTO PENITENCIAL</a:t>
            </a:r>
            <a:endParaRPr b="1" sz="562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0" name="Google Shape;60;p14"/>
          <p:cNvSpPr txBox="1"/>
          <p:nvPr>
            <p:ph type="title"/>
          </p:nvPr>
        </p:nvSpPr>
        <p:spPr>
          <a:xfrm>
            <a:off x="4196200" y="1978450"/>
            <a:ext cx="4947900" cy="31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5600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Señor, ten piedad</a:t>
            </a:r>
            <a:endParaRPr b="1" sz="5620">
              <a:solidFill>
                <a:schemeClr val="accen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0851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4169725" y="1194100"/>
            <a:ext cx="4443900" cy="25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0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"El que antes tenía miedo, ahora habla con fuerza.”</a:t>
            </a:r>
            <a:endParaRPr b="1" sz="40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3677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234775" y="178000"/>
            <a:ext cx="3960600" cy="12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632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930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66050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800" y="66075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500" y="78400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156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800" y="66075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