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Architects Daughter"/>
      <p:regular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ArchitectsDaughter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d2236d70c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d2236d70c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d2236d70c8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d2236d70c8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b905a72ff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b905a72ff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41e5e3785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41e5e3785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41e5e3785a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41e5e3785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41e5e3785a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41e5e3785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d2236d70c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d2236d70c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d2236d70c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d2236d70c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d2236d70c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d2236d70c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d2236d70c8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d2236d70c8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esoBatx_Pasqua26_A4_CAT.jpg"/>
          <p:cNvPicPr preferRelativeResize="0"/>
          <p:nvPr/>
        </p:nvPicPr>
        <p:blipFill rotWithShape="1">
          <a:blip r:embed="rId3">
            <a:alphaModFix/>
          </a:blip>
          <a:srcRect b="18899" l="-2059" r="-2983" t="-2156"/>
          <a:stretch/>
        </p:blipFill>
        <p:spPr>
          <a:xfrm>
            <a:off x="867800" y="66075"/>
            <a:ext cx="72580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03050"/>
            <a:ext cx="72580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3" title="esoBatx_Pasqua26_A4_CAT.jpg"/>
          <p:cNvPicPr preferRelativeResize="0"/>
          <p:nvPr/>
        </p:nvPicPr>
        <p:blipFill rotWithShape="1">
          <a:blip r:embed="rId3">
            <a:alphaModFix/>
          </a:blip>
          <a:srcRect b="18899" l="-2059" r="-2983" t="-2156"/>
          <a:stretch/>
        </p:blipFill>
        <p:spPr>
          <a:xfrm>
            <a:off x="867800" y="66075"/>
            <a:ext cx="72580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4418225" y="75525"/>
            <a:ext cx="4651200" cy="219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560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ACTO PENITENCIAL</a:t>
            </a:r>
            <a:endParaRPr b="1" sz="562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0" name="Google Shape;60;p14"/>
          <p:cNvSpPr txBox="1"/>
          <p:nvPr>
            <p:ph type="title"/>
          </p:nvPr>
        </p:nvSpPr>
        <p:spPr>
          <a:xfrm>
            <a:off x="4196200" y="1978450"/>
            <a:ext cx="4947900" cy="31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5600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Senyor, tingueu  piedad</a:t>
            </a:r>
            <a:endParaRPr b="1" sz="5620">
              <a:solidFill>
                <a:schemeClr val="accen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0851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4203713" y="1194100"/>
            <a:ext cx="4443900" cy="25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0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"El qui abans tenia por, ara parla amb força.”</a:t>
            </a:r>
            <a:endParaRPr b="1" sz="40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3677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3234775" y="178000"/>
            <a:ext cx="3960600" cy="12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632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9302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66050"/>
            <a:ext cx="72580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 title="esoBatx_Pasqua26_A4_CAT.jpg"/>
          <p:cNvPicPr preferRelativeResize="0"/>
          <p:nvPr/>
        </p:nvPicPr>
        <p:blipFill rotWithShape="1">
          <a:blip r:embed="rId3">
            <a:alphaModFix/>
          </a:blip>
          <a:srcRect b="14937" l="0" r="0" t="0"/>
          <a:stretch/>
        </p:blipFill>
        <p:spPr>
          <a:xfrm>
            <a:off x="886225" y="90625"/>
            <a:ext cx="8021350" cy="476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500" y="78400"/>
            <a:ext cx="72580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4195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1" title="esoBatx_Pasqua26_A4_CAT.jpg"/>
          <p:cNvPicPr preferRelativeResize="0"/>
          <p:nvPr/>
        </p:nvPicPr>
        <p:blipFill rotWithShape="1">
          <a:blip r:embed="rId3">
            <a:alphaModFix/>
          </a:blip>
          <a:srcRect b="18899" l="-2059" r="-2983" t="-2156"/>
          <a:stretch/>
        </p:blipFill>
        <p:spPr>
          <a:xfrm>
            <a:off x="867800" y="66075"/>
            <a:ext cx="72580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