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Architects Daughter"/>
      <p:regular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ArchitectsDaughter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d2236d70c8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d2236d70c8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d2236d70c8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d2236d70c8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b905a72ff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b905a72ff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41e5e3785a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41e5e3785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41e5e3785a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41e5e3785a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41e5e3785a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41e5e3785a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d2236d70c8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d2236d70c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d2236d70c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d2236d70c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d2236d70c8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d2236d70c8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d2236d70c8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d2236d70c8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CASTELLANO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525" y="75525"/>
            <a:ext cx="341927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idx="4294967295" type="title"/>
          </p:nvPr>
        </p:nvSpPr>
        <p:spPr>
          <a:xfrm>
            <a:off x="3666775" y="1100475"/>
            <a:ext cx="5381100" cy="27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s" sz="560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CELEBRACIÓN FINAL DE CURSO</a:t>
            </a:r>
            <a:r>
              <a:rPr b="1" lang="es" sz="560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b="1" sz="5620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2" title="acción de gracia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6934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3" title="castellano adaptad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6934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4418225" y="75525"/>
            <a:ext cx="4651200" cy="219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s" sz="560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ACTO PENITENCIAL</a:t>
            </a:r>
            <a:endParaRPr b="1" sz="5620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1" name="Google Shape;61;p14"/>
          <p:cNvSpPr txBox="1"/>
          <p:nvPr>
            <p:ph type="title"/>
          </p:nvPr>
        </p:nvSpPr>
        <p:spPr>
          <a:xfrm>
            <a:off x="4196200" y="1978450"/>
            <a:ext cx="4947900" cy="316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s" sz="5600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Señor, ten piedad</a:t>
            </a:r>
            <a:endParaRPr b="1" sz="5620">
              <a:solidFill>
                <a:schemeClr val="accen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62" name="Google Shape;62;p14" title="reloj de aren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220555" cy="483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 title="eclesiaste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9756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 title="salm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6934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7" title="evangeli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6934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8" title="castellano adaptad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6934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9" title="Peticione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6934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0" title="ofrenda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6934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A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1" title="castellano adaptad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6934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