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Poppins" panose="00000500000000000000" pitchFamily="2" charset="0"/>
      <p:regular r:id="rId9"/>
    </p:embeddedFont>
    <p:embeddedFont>
      <p:font typeface="Poppins Bold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08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02418" y="-648280"/>
            <a:ext cx="15920983" cy="12086680"/>
          </a:xfrm>
          <a:custGeom>
            <a:avLst/>
            <a:gdLst/>
            <a:ahLst/>
            <a:cxnLst/>
            <a:rect l="l" t="t" r="r" b="b"/>
            <a:pathLst>
              <a:path w="15920983" h="12086680">
                <a:moveTo>
                  <a:pt x="0" y="0"/>
                </a:moveTo>
                <a:lnTo>
                  <a:pt x="15920983" y="0"/>
                </a:lnTo>
                <a:lnTo>
                  <a:pt x="15920983" y="12086680"/>
                </a:lnTo>
                <a:lnTo>
                  <a:pt x="0" y="12086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12728657" y="1028700"/>
            <a:ext cx="4835769" cy="4114800"/>
          </a:xfrm>
          <a:custGeom>
            <a:avLst/>
            <a:gdLst/>
            <a:ahLst/>
            <a:cxnLst/>
            <a:rect l="l" t="t" r="r" b="b"/>
            <a:pathLst>
              <a:path w="4835769" h="4114800">
                <a:moveTo>
                  <a:pt x="0" y="0"/>
                </a:moveTo>
                <a:lnTo>
                  <a:pt x="4835769" y="0"/>
                </a:lnTo>
                <a:lnTo>
                  <a:pt x="4835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7473040" cy="10460320"/>
          </a:xfrm>
          <a:custGeom>
            <a:avLst/>
            <a:gdLst/>
            <a:ahLst/>
            <a:cxnLst/>
            <a:rect l="l" t="t" r="r" b="b"/>
            <a:pathLst>
              <a:path w="7473040" h="10460320">
                <a:moveTo>
                  <a:pt x="0" y="0"/>
                </a:moveTo>
                <a:lnTo>
                  <a:pt x="7473040" y="0"/>
                </a:lnTo>
                <a:lnTo>
                  <a:pt x="7473040" y="10460320"/>
                </a:lnTo>
                <a:lnTo>
                  <a:pt x="0" y="10460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63" t="-2475" r="-6496" b="-11386"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5" name="TextBox 5"/>
          <p:cNvSpPr txBox="1"/>
          <p:nvPr/>
        </p:nvSpPr>
        <p:spPr>
          <a:xfrm>
            <a:off x="12275765" y="6458617"/>
            <a:ext cx="5288662" cy="2366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3"/>
              </a:lnSpc>
            </a:pPr>
            <a:r>
              <a:rPr lang="en-US" sz="6623" b="1">
                <a:solidFill>
                  <a:srgbClr val="644629"/>
                </a:solidFill>
                <a:latin typeface="Poppins Bold"/>
                <a:ea typeface="Poppins Bold"/>
                <a:cs typeface="Poppins Bold"/>
                <a:sym typeface="Poppins Bold"/>
              </a:rPr>
              <a:t>Celebració</a:t>
            </a:r>
          </a:p>
          <a:p>
            <a:pPr algn="ctr">
              <a:lnSpc>
                <a:spcPts val="9273"/>
              </a:lnSpc>
            </a:pPr>
            <a:r>
              <a:rPr lang="en-US" sz="6623" b="1">
                <a:solidFill>
                  <a:srgbClr val="644629"/>
                </a:solidFill>
                <a:latin typeface="Poppins Bold"/>
                <a:ea typeface="Poppins Bold"/>
                <a:cs typeface="Poppins Bold"/>
                <a:sym typeface="Poppins Bold"/>
              </a:rPr>
              <a:t>final de curs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07291" y="73569"/>
            <a:ext cx="3258441" cy="1910261"/>
          </a:xfrm>
          <a:custGeom>
            <a:avLst/>
            <a:gdLst/>
            <a:ahLst/>
            <a:cxnLst/>
            <a:rect l="l" t="t" r="r" b="b"/>
            <a:pathLst>
              <a:path w="3258441" h="1910261">
                <a:moveTo>
                  <a:pt x="0" y="0"/>
                </a:moveTo>
                <a:lnTo>
                  <a:pt x="3258441" y="0"/>
                </a:lnTo>
                <a:lnTo>
                  <a:pt x="3258441" y="1910262"/>
                </a:lnTo>
                <a:lnTo>
                  <a:pt x="0" y="1910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9892162" y="1885978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4" name="TextBox 4"/>
          <p:cNvSpPr txBox="1"/>
          <p:nvPr/>
        </p:nvSpPr>
        <p:spPr>
          <a:xfrm>
            <a:off x="427528" y="665772"/>
            <a:ext cx="9684693" cy="844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5"/>
              </a:lnSpc>
            </a:pPr>
            <a:r>
              <a:rPr lang="en-US" sz="557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GRÀCIES PER LA VIDA,</a:t>
            </a:r>
          </a:p>
          <a:p>
            <a:pPr algn="ctr">
              <a:lnSpc>
                <a:spcPts val="7805"/>
              </a:lnSpc>
            </a:pPr>
            <a:r>
              <a:rPr lang="en-US" sz="557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GRÀCIES, DÉU, PEL SOL;</a:t>
            </a:r>
          </a:p>
          <a:p>
            <a:pPr algn="ctr">
              <a:lnSpc>
                <a:spcPts val="7805"/>
              </a:lnSpc>
            </a:pPr>
            <a:r>
              <a:rPr lang="en-US" sz="557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GRÀCIES PELS MEUS PARES,</a:t>
            </a:r>
          </a:p>
          <a:p>
            <a:pPr algn="ctr">
              <a:lnSpc>
                <a:spcPts val="7805"/>
              </a:lnSpc>
            </a:pPr>
            <a:r>
              <a:rPr lang="en-US" sz="557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 M’ESTIMEN MOLT.</a:t>
            </a:r>
          </a:p>
          <a:p>
            <a:pPr algn="ctr">
              <a:lnSpc>
                <a:spcPts val="3919"/>
              </a:lnSpc>
            </a:pPr>
            <a:endParaRPr lang="en-US" sz="5575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7805"/>
              </a:lnSpc>
            </a:pPr>
            <a:r>
              <a:rPr lang="en-US" sz="557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GRÀCIES, DÉU, PER L’AIGUA,</a:t>
            </a:r>
          </a:p>
          <a:p>
            <a:pPr algn="ctr">
              <a:lnSpc>
                <a:spcPts val="7805"/>
              </a:lnSpc>
            </a:pPr>
            <a:r>
              <a:rPr lang="en-US" sz="557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GRÀCIES, DÉU, PEL PA;</a:t>
            </a:r>
          </a:p>
          <a:p>
            <a:pPr algn="ctr">
              <a:lnSpc>
                <a:spcPts val="7805"/>
              </a:lnSpc>
            </a:pPr>
            <a:r>
              <a:rPr lang="en-US" sz="557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GRÀCIES PER L’ESCOLA,</a:t>
            </a:r>
          </a:p>
          <a:p>
            <a:pPr algn="ctr">
              <a:lnSpc>
                <a:spcPts val="7805"/>
              </a:lnSpc>
            </a:pPr>
            <a:r>
              <a:rPr lang="en-US" sz="557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 M’HO HA ENSENYAT.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8355"/>
            <a:ext cx="18469808" cy="10415355"/>
          </a:xfrm>
          <a:custGeom>
            <a:avLst/>
            <a:gdLst/>
            <a:ahLst/>
            <a:cxnLst/>
            <a:rect l="l" t="t" r="r" b="b"/>
            <a:pathLst>
              <a:path w="18469808" h="10415355">
                <a:moveTo>
                  <a:pt x="0" y="0"/>
                </a:moveTo>
                <a:lnTo>
                  <a:pt x="18469808" y="0"/>
                </a:lnTo>
                <a:lnTo>
                  <a:pt x="18469808" y="10415355"/>
                </a:lnTo>
                <a:lnTo>
                  <a:pt x="0" y="10415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5" r="-3705"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10877956" y="1940516"/>
            <a:ext cx="5003825" cy="7063259"/>
          </a:xfrm>
          <a:custGeom>
            <a:avLst/>
            <a:gdLst/>
            <a:ahLst/>
            <a:cxnLst/>
            <a:rect l="l" t="t" r="r" b="b"/>
            <a:pathLst>
              <a:path w="5003825" h="7063259">
                <a:moveTo>
                  <a:pt x="0" y="0"/>
                </a:moveTo>
                <a:lnTo>
                  <a:pt x="5003825" y="0"/>
                </a:lnTo>
                <a:lnTo>
                  <a:pt x="5003825" y="7063259"/>
                </a:lnTo>
                <a:lnTo>
                  <a:pt x="0" y="70632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4" name="Freeform 4"/>
          <p:cNvSpPr/>
          <p:nvPr/>
        </p:nvSpPr>
        <p:spPr>
          <a:xfrm>
            <a:off x="10243880" y="217863"/>
            <a:ext cx="1831391" cy="2051978"/>
          </a:xfrm>
          <a:custGeom>
            <a:avLst/>
            <a:gdLst/>
            <a:ahLst/>
            <a:cxnLst/>
            <a:rect l="l" t="t" r="r" b="b"/>
            <a:pathLst>
              <a:path w="1831391" h="2051978">
                <a:moveTo>
                  <a:pt x="0" y="0"/>
                </a:moveTo>
                <a:lnTo>
                  <a:pt x="1831390" y="0"/>
                </a:lnTo>
                <a:lnTo>
                  <a:pt x="1831390" y="2051979"/>
                </a:lnTo>
                <a:lnTo>
                  <a:pt x="0" y="2051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5" name="Freeform 5"/>
          <p:cNvSpPr/>
          <p:nvPr/>
        </p:nvSpPr>
        <p:spPr>
          <a:xfrm flipH="1">
            <a:off x="15881781" y="345126"/>
            <a:ext cx="1752754" cy="1367148"/>
          </a:xfrm>
          <a:custGeom>
            <a:avLst/>
            <a:gdLst/>
            <a:ahLst/>
            <a:cxnLst/>
            <a:rect l="l" t="t" r="r" b="b"/>
            <a:pathLst>
              <a:path w="1752754" h="1367148">
                <a:moveTo>
                  <a:pt x="1752754" y="0"/>
                </a:moveTo>
                <a:lnTo>
                  <a:pt x="0" y="0"/>
                </a:lnTo>
                <a:lnTo>
                  <a:pt x="0" y="1367148"/>
                </a:lnTo>
                <a:lnTo>
                  <a:pt x="1752754" y="1367148"/>
                </a:lnTo>
                <a:lnTo>
                  <a:pt x="175275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6" name="Freeform 6"/>
          <p:cNvSpPr/>
          <p:nvPr/>
        </p:nvSpPr>
        <p:spPr>
          <a:xfrm>
            <a:off x="14207074" y="1243852"/>
            <a:ext cx="1546720" cy="1073681"/>
          </a:xfrm>
          <a:custGeom>
            <a:avLst/>
            <a:gdLst/>
            <a:ahLst/>
            <a:cxnLst/>
            <a:rect l="l" t="t" r="r" b="b"/>
            <a:pathLst>
              <a:path w="1546720" h="1073681">
                <a:moveTo>
                  <a:pt x="0" y="0"/>
                </a:moveTo>
                <a:lnTo>
                  <a:pt x="1546719" y="0"/>
                </a:lnTo>
                <a:lnTo>
                  <a:pt x="1546719" y="1073682"/>
                </a:lnTo>
                <a:lnTo>
                  <a:pt x="0" y="1073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7" name="TextBox 7"/>
          <p:cNvSpPr txBox="1"/>
          <p:nvPr/>
        </p:nvSpPr>
        <p:spPr>
          <a:xfrm>
            <a:off x="7646491" y="9075573"/>
            <a:ext cx="9612809" cy="93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 PARÀBOLA DEL SEMBRADOR</a:t>
            </a:r>
          </a:p>
        </p:txBody>
      </p:sp>
      <p:sp>
        <p:nvSpPr>
          <p:cNvPr id="8" name="Freeform 8"/>
          <p:cNvSpPr/>
          <p:nvPr/>
        </p:nvSpPr>
        <p:spPr>
          <a:xfrm>
            <a:off x="498514" y="1780693"/>
            <a:ext cx="6449014" cy="8229600"/>
          </a:xfrm>
          <a:custGeom>
            <a:avLst/>
            <a:gdLst/>
            <a:ahLst/>
            <a:cxnLst/>
            <a:rect l="l" t="t" r="r" b="b"/>
            <a:pathLst>
              <a:path w="6449014" h="8229600">
                <a:moveTo>
                  <a:pt x="0" y="0"/>
                </a:moveTo>
                <a:lnTo>
                  <a:pt x="6449014" y="0"/>
                </a:lnTo>
                <a:lnTo>
                  <a:pt x="64490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6701" y="228683"/>
            <a:ext cx="8731655" cy="10581571"/>
          </a:xfrm>
          <a:custGeom>
            <a:avLst/>
            <a:gdLst/>
            <a:ahLst/>
            <a:cxnLst/>
            <a:rect l="l" t="t" r="r" b="b"/>
            <a:pathLst>
              <a:path w="8731655" h="10581571">
                <a:moveTo>
                  <a:pt x="0" y="0"/>
                </a:moveTo>
                <a:lnTo>
                  <a:pt x="8731655" y="0"/>
                </a:lnTo>
                <a:lnTo>
                  <a:pt x="8731655" y="10581571"/>
                </a:lnTo>
                <a:lnTo>
                  <a:pt x="0" y="1058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986"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9335956" y="2244038"/>
            <a:ext cx="8546710" cy="7332418"/>
          </a:xfrm>
          <a:custGeom>
            <a:avLst/>
            <a:gdLst/>
            <a:ahLst/>
            <a:cxnLst/>
            <a:rect l="l" t="t" r="r" b="b"/>
            <a:pathLst>
              <a:path w="8546710" h="7332418">
                <a:moveTo>
                  <a:pt x="0" y="0"/>
                </a:moveTo>
                <a:lnTo>
                  <a:pt x="8546710" y="0"/>
                </a:lnTo>
                <a:lnTo>
                  <a:pt x="8546710" y="7332418"/>
                </a:lnTo>
                <a:lnTo>
                  <a:pt x="0" y="7332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10" t="-8598" b="-14968"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4" name="TextBox 4"/>
          <p:cNvSpPr txBox="1"/>
          <p:nvPr/>
        </p:nvSpPr>
        <p:spPr>
          <a:xfrm>
            <a:off x="8182206" y="224846"/>
            <a:ext cx="8668494" cy="165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Gràcies, Jesús!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5237E6D-325A-FD7F-4251-CB55D5C3DA89}"/>
              </a:ext>
            </a:extLst>
          </p:cNvPr>
          <p:cNvSpPr txBox="1"/>
          <p:nvPr/>
        </p:nvSpPr>
        <p:spPr>
          <a:xfrm>
            <a:off x="3352800" y="7658100"/>
            <a:ext cx="12268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4400" dirty="0"/>
              <a:t>https://www.canva.com/design/DAG59hBDdxU/mKD8mNLKJwWy31A1Sh42kQ/view#1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C23C41F-9FBF-45F2-BB6A-2680B1896EDD}"/>
              </a:ext>
            </a:extLst>
          </p:cNvPr>
          <p:cNvSpPr/>
          <p:nvPr/>
        </p:nvSpPr>
        <p:spPr>
          <a:xfrm>
            <a:off x="7391400" y="3771900"/>
            <a:ext cx="3878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PARENOSTRE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89945" y="216599"/>
            <a:ext cx="3258441" cy="1910261"/>
          </a:xfrm>
          <a:custGeom>
            <a:avLst/>
            <a:gdLst/>
            <a:ahLst/>
            <a:cxnLst/>
            <a:rect l="l" t="t" r="r" b="b"/>
            <a:pathLst>
              <a:path w="3258441" h="1910261">
                <a:moveTo>
                  <a:pt x="0" y="0"/>
                </a:moveTo>
                <a:lnTo>
                  <a:pt x="3258441" y="0"/>
                </a:lnTo>
                <a:lnTo>
                  <a:pt x="3258441" y="1910261"/>
                </a:lnTo>
                <a:lnTo>
                  <a:pt x="0" y="1910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grpSp>
        <p:nvGrpSpPr>
          <p:cNvPr id="3" name="Group 3"/>
          <p:cNvGrpSpPr/>
          <p:nvPr/>
        </p:nvGrpSpPr>
        <p:grpSpPr>
          <a:xfrm>
            <a:off x="318441" y="216599"/>
            <a:ext cx="6997400" cy="9821663"/>
            <a:chOff x="0" y="0"/>
            <a:chExt cx="9329867" cy="130955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29867" cy="12595990"/>
            </a:xfrm>
            <a:custGeom>
              <a:avLst/>
              <a:gdLst/>
              <a:ahLst/>
              <a:cxnLst/>
              <a:rect l="l" t="t" r="r" b="b"/>
              <a:pathLst>
                <a:path w="9329867" h="12595990">
                  <a:moveTo>
                    <a:pt x="0" y="0"/>
                  </a:moveTo>
                  <a:lnTo>
                    <a:pt x="9329867" y="0"/>
                  </a:lnTo>
                  <a:lnTo>
                    <a:pt x="9329867" y="12595990"/>
                  </a:lnTo>
                  <a:lnTo>
                    <a:pt x="0" y="12595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2657" y="4398052"/>
              <a:ext cx="7864553" cy="8697499"/>
            </a:xfrm>
            <a:custGeom>
              <a:avLst/>
              <a:gdLst/>
              <a:ahLst/>
              <a:cxnLst/>
              <a:rect l="l" t="t" r="r" b="b"/>
              <a:pathLst>
                <a:path w="7864553" h="8697499">
                  <a:moveTo>
                    <a:pt x="0" y="0"/>
                  </a:moveTo>
                  <a:lnTo>
                    <a:pt x="7864553" y="0"/>
                  </a:lnTo>
                  <a:lnTo>
                    <a:pt x="7864553" y="8697499"/>
                  </a:lnTo>
                  <a:lnTo>
                    <a:pt x="0" y="8697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6" name="Freeform 6"/>
            <p:cNvSpPr/>
            <p:nvPr/>
          </p:nvSpPr>
          <p:spPr>
            <a:xfrm rot="5400000">
              <a:off x="1799824" y="1075241"/>
              <a:ext cx="2054519" cy="4591103"/>
            </a:xfrm>
            <a:custGeom>
              <a:avLst/>
              <a:gdLst/>
              <a:ahLst/>
              <a:cxnLst/>
              <a:rect l="l" t="t" r="r" b="b"/>
              <a:pathLst>
                <a:path w="2054519" h="4591103">
                  <a:moveTo>
                    <a:pt x="0" y="0"/>
                  </a:moveTo>
                  <a:lnTo>
                    <a:pt x="2054518" y="0"/>
                  </a:lnTo>
                  <a:lnTo>
                    <a:pt x="2054518" y="4591103"/>
                  </a:lnTo>
                  <a:lnTo>
                    <a:pt x="0" y="4591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32637" y="2766275"/>
              <a:ext cx="3166666" cy="1158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999" b="1">
                  <a:solidFill>
                    <a:srgbClr val="55392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Cada llar,</a:t>
              </a:r>
            </a:p>
            <a:p>
              <a:pPr algn="ctr">
                <a:lnSpc>
                  <a:spcPts val="3359"/>
                </a:lnSpc>
              </a:pPr>
              <a:r>
                <a:rPr lang="en-US" sz="2999" b="1">
                  <a:solidFill>
                    <a:srgbClr val="55392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un Natzaret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743759" y="1653998"/>
            <a:ext cx="9910821" cy="801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5"/>
              </a:lnSpc>
            </a:pPr>
            <a:r>
              <a:rPr lang="en-US" sz="6432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SERÉ LA LLAR</a:t>
            </a:r>
          </a:p>
          <a:p>
            <a:pPr algn="l">
              <a:lnSpc>
                <a:spcPts val="9005"/>
              </a:lnSpc>
            </a:pPr>
            <a:r>
              <a:rPr lang="en-US" sz="6432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QUE ABRAÇARÀ</a:t>
            </a:r>
          </a:p>
          <a:p>
            <a:pPr algn="l">
              <a:lnSpc>
                <a:spcPts val="9005"/>
              </a:lnSpc>
            </a:pPr>
            <a:r>
              <a:rPr lang="en-US" sz="6432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CADA ROSTRE DE DOLOR</a:t>
            </a:r>
          </a:p>
          <a:p>
            <a:pPr algn="l">
              <a:lnSpc>
                <a:spcPts val="9005"/>
              </a:lnSpc>
            </a:pPr>
            <a:r>
              <a:rPr lang="en-US" sz="6432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QUE ESTIMAR,</a:t>
            </a:r>
          </a:p>
          <a:p>
            <a:pPr algn="l">
              <a:lnSpc>
                <a:spcPts val="9005"/>
              </a:lnSpc>
            </a:pPr>
            <a:r>
              <a:rPr lang="en-US" sz="6432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ÉS DEIXAR</a:t>
            </a:r>
          </a:p>
          <a:p>
            <a:pPr algn="l">
              <a:lnSpc>
                <a:spcPts val="9005"/>
              </a:lnSpc>
            </a:pPr>
            <a:r>
              <a:rPr lang="en-US" sz="6432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QUE TOT CREIXI,</a:t>
            </a:r>
          </a:p>
          <a:p>
            <a:pPr algn="l">
              <a:lnSpc>
                <a:spcPts val="9005"/>
              </a:lnSpc>
            </a:pPr>
            <a:r>
              <a:rPr lang="en-US" sz="6432" b="1">
                <a:solidFill>
                  <a:srgbClr val="553928"/>
                </a:solidFill>
                <a:latin typeface="Poppins Bold"/>
                <a:ea typeface="Poppins Bold"/>
                <a:cs typeface="Poppins Bold"/>
                <a:sym typeface="Poppins Bold"/>
              </a:rPr>
              <a:t>EN VOLAR.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02418" y="-648280"/>
            <a:ext cx="15920983" cy="12086680"/>
          </a:xfrm>
          <a:custGeom>
            <a:avLst/>
            <a:gdLst/>
            <a:ahLst/>
            <a:cxnLst/>
            <a:rect l="l" t="t" r="r" b="b"/>
            <a:pathLst>
              <a:path w="15920983" h="12086680">
                <a:moveTo>
                  <a:pt x="0" y="0"/>
                </a:moveTo>
                <a:lnTo>
                  <a:pt x="15920983" y="0"/>
                </a:lnTo>
                <a:lnTo>
                  <a:pt x="15920983" y="12086680"/>
                </a:lnTo>
                <a:lnTo>
                  <a:pt x="0" y="12086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0" y="1443976"/>
            <a:ext cx="6705332" cy="8556688"/>
          </a:xfrm>
          <a:custGeom>
            <a:avLst/>
            <a:gdLst/>
            <a:ahLst/>
            <a:cxnLst/>
            <a:rect l="l" t="t" r="r" b="b"/>
            <a:pathLst>
              <a:path w="6705332" h="8556688">
                <a:moveTo>
                  <a:pt x="0" y="0"/>
                </a:moveTo>
                <a:lnTo>
                  <a:pt x="6705332" y="0"/>
                </a:lnTo>
                <a:lnTo>
                  <a:pt x="6705332" y="8556688"/>
                </a:lnTo>
                <a:lnTo>
                  <a:pt x="0" y="8556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grpSp>
        <p:nvGrpSpPr>
          <p:cNvPr id="4" name="Group 4"/>
          <p:cNvGrpSpPr/>
          <p:nvPr/>
        </p:nvGrpSpPr>
        <p:grpSpPr>
          <a:xfrm>
            <a:off x="4073607" y="540853"/>
            <a:ext cx="3731130" cy="2826331"/>
            <a:chOff x="0" y="0"/>
            <a:chExt cx="4974840" cy="3768442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4974840" cy="3768442"/>
            </a:xfrm>
            <a:custGeom>
              <a:avLst/>
              <a:gdLst/>
              <a:ahLst/>
              <a:cxnLst/>
              <a:rect l="l" t="t" r="r" b="b"/>
              <a:pathLst>
                <a:path w="4974840" h="3768442">
                  <a:moveTo>
                    <a:pt x="4974840" y="0"/>
                  </a:moveTo>
                  <a:lnTo>
                    <a:pt x="0" y="0"/>
                  </a:lnTo>
                  <a:lnTo>
                    <a:pt x="0" y="3768442"/>
                  </a:lnTo>
                  <a:lnTo>
                    <a:pt x="4974840" y="3768442"/>
                  </a:lnTo>
                  <a:lnTo>
                    <a:pt x="497484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17556" y="816548"/>
              <a:ext cx="3539729" cy="1447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2"/>
                </a:lnSpc>
              </a:pPr>
              <a:r>
                <a:rPr lang="en-US" sz="39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Bon estiu,</a:t>
              </a:r>
            </a:p>
            <a:p>
              <a:pPr algn="ctr">
                <a:lnSpc>
                  <a:spcPts val="4042"/>
                </a:lnSpc>
              </a:pPr>
              <a:r>
                <a:rPr lang="en-US" sz="396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en família!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0814960" y="0"/>
            <a:ext cx="7473040" cy="10460320"/>
          </a:xfrm>
          <a:custGeom>
            <a:avLst/>
            <a:gdLst/>
            <a:ahLst/>
            <a:cxnLst/>
            <a:rect l="l" t="t" r="r" b="b"/>
            <a:pathLst>
              <a:path w="7473040" h="10460320">
                <a:moveTo>
                  <a:pt x="0" y="0"/>
                </a:moveTo>
                <a:lnTo>
                  <a:pt x="7473040" y="0"/>
                </a:lnTo>
                <a:lnTo>
                  <a:pt x="7473040" y="10460320"/>
                </a:lnTo>
                <a:lnTo>
                  <a:pt x="0" y="10460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63" t="-2475" r="-6496" b="-11386"/>
            </a:stretch>
          </a:blipFill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106</Words>
  <Application>Microsoft Office PowerPoint</Application>
  <PresentationFormat>Personalizado</PresentationFormat>
  <Paragraphs>26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Poppins</vt:lpstr>
      <vt:lpstr>Arial</vt:lpstr>
      <vt:lpstr>Poppins Bold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Celebració religiosa final de curs 2025-2026</dc:title>
  <cp:lastModifiedBy>Victor Martinez</cp:lastModifiedBy>
  <cp:revision>2</cp:revision>
  <dcterms:created xsi:type="dcterms:W3CDTF">2006-08-16T00:00:00Z</dcterms:created>
  <dcterms:modified xsi:type="dcterms:W3CDTF">2026-05-14T14:01:56Z</dcterms:modified>
  <dc:identifier>DAHH8GrNqDc</dc:identifier>
</cp:coreProperties>
</file>