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6858000" cy="9144000"/>
  <p:embeddedFontLst>
    <p:embeddedFont>
      <p:font typeface="Poppins" panose="00000500000000000000" pitchFamily="2" charset="0"/>
      <p:regular r:id="rId9"/>
    </p:embeddedFont>
    <p:embeddedFont>
      <p:font typeface="Poppins Bold" panose="020B0604020202020204" charset="0"/>
      <p:regular r:id="rId1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108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02418" y="-648280"/>
            <a:ext cx="15920983" cy="12086680"/>
          </a:xfrm>
          <a:custGeom>
            <a:avLst/>
            <a:gdLst/>
            <a:ahLst/>
            <a:cxnLst/>
            <a:rect l="l" t="t" r="r" b="b"/>
            <a:pathLst>
              <a:path w="15920983" h="12086680">
                <a:moveTo>
                  <a:pt x="0" y="0"/>
                </a:moveTo>
                <a:lnTo>
                  <a:pt x="15920983" y="0"/>
                </a:lnTo>
                <a:lnTo>
                  <a:pt x="15920983" y="12086680"/>
                </a:lnTo>
                <a:lnTo>
                  <a:pt x="0" y="120866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a-ES"/>
          </a:p>
        </p:txBody>
      </p:sp>
      <p:sp>
        <p:nvSpPr>
          <p:cNvPr id="3" name="Freeform 3"/>
          <p:cNvSpPr/>
          <p:nvPr/>
        </p:nvSpPr>
        <p:spPr>
          <a:xfrm>
            <a:off x="12728657" y="1028700"/>
            <a:ext cx="4835769" cy="4114800"/>
          </a:xfrm>
          <a:custGeom>
            <a:avLst/>
            <a:gdLst/>
            <a:ahLst/>
            <a:cxnLst/>
            <a:rect l="l" t="t" r="r" b="b"/>
            <a:pathLst>
              <a:path w="4835769" h="4114800">
                <a:moveTo>
                  <a:pt x="0" y="0"/>
                </a:moveTo>
                <a:lnTo>
                  <a:pt x="4835769" y="0"/>
                </a:lnTo>
                <a:lnTo>
                  <a:pt x="48357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a-ES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7098980" cy="10287000"/>
          </a:xfrm>
          <a:custGeom>
            <a:avLst/>
            <a:gdLst/>
            <a:ahLst/>
            <a:cxnLst/>
            <a:rect l="l" t="t" r="r" b="b"/>
            <a:pathLst>
              <a:path w="7098980" h="10287000">
                <a:moveTo>
                  <a:pt x="0" y="0"/>
                </a:moveTo>
                <a:lnTo>
                  <a:pt x="7098980" y="0"/>
                </a:lnTo>
                <a:lnTo>
                  <a:pt x="70989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882" t="-2967" r="-8599" b="-10785"/>
            </a:stretch>
          </a:blipFill>
        </p:spPr>
        <p:txBody>
          <a:bodyPr/>
          <a:lstStyle/>
          <a:p>
            <a:endParaRPr lang="ca-ES"/>
          </a:p>
        </p:txBody>
      </p:sp>
      <p:sp>
        <p:nvSpPr>
          <p:cNvPr id="5" name="TextBox 5"/>
          <p:cNvSpPr txBox="1"/>
          <p:nvPr/>
        </p:nvSpPr>
        <p:spPr>
          <a:xfrm>
            <a:off x="12669200" y="6779074"/>
            <a:ext cx="4572446" cy="1858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553928"/>
                </a:solidFill>
                <a:latin typeface="Poppins Bold"/>
                <a:ea typeface="Poppins Bold"/>
                <a:cs typeface="Poppins Bold"/>
                <a:sym typeface="Poppins Bold"/>
              </a:rPr>
              <a:t>Celebración</a:t>
            </a:r>
          </a:p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553928"/>
                </a:solidFill>
                <a:latin typeface="Poppins Bold"/>
                <a:ea typeface="Poppins Bold"/>
                <a:cs typeface="Poppins Bold"/>
                <a:sym typeface="Poppins Bold"/>
              </a:rPr>
              <a:t>final de curso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844378" y="73569"/>
            <a:ext cx="2121354" cy="1243644"/>
          </a:xfrm>
          <a:custGeom>
            <a:avLst/>
            <a:gdLst/>
            <a:ahLst/>
            <a:cxnLst/>
            <a:rect l="l" t="t" r="r" b="b"/>
            <a:pathLst>
              <a:path w="2121354" h="1243644">
                <a:moveTo>
                  <a:pt x="0" y="0"/>
                </a:moveTo>
                <a:lnTo>
                  <a:pt x="2121354" y="0"/>
                </a:lnTo>
                <a:lnTo>
                  <a:pt x="2121354" y="1243645"/>
                </a:lnTo>
                <a:lnTo>
                  <a:pt x="0" y="1243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a-ES"/>
          </a:p>
        </p:txBody>
      </p:sp>
      <p:sp>
        <p:nvSpPr>
          <p:cNvPr id="3" name="TextBox 3"/>
          <p:cNvSpPr txBox="1"/>
          <p:nvPr/>
        </p:nvSpPr>
        <p:spPr>
          <a:xfrm>
            <a:off x="9917174" y="122829"/>
            <a:ext cx="6965579" cy="9476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27"/>
              </a:lnSpc>
              <a:spcBef>
                <a:spcPct val="0"/>
              </a:spcBef>
            </a:pPr>
            <a:r>
              <a:rPr lang="en-US" sz="259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Tú </a:t>
            </a:r>
            <a:r>
              <a:rPr lang="en-US" sz="259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nos</a:t>
            </a:r>
            <a:r>
              <a:rPr lang="en-US" sz="259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9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invitas</a:t>
            </a:r>
            <a:r>
              <a:rPr lang="en-US" sz="259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Jesús,</a:t>
            </a:r>
          </a:p>
          <a:p>
            <a:pPr algn="l">
              <a:lnSpc>
                <a:spcPts val="3627"/>
              </a:lnSpc>
              <a:spcBef>
                <a:spcPct val="0"/>
              </a:spcBef>
            </a:pPr>
            <a:r>
              <a:rPr lang="en-US" sz="259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para </a:t>
            </a:r>
            <a:r>
              <a:rPr lang="en-US" sz="259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ti</a:t>
            </a:r>
            <a:r>
              <a:rPr lang="en-US" sz="259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9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siempre</a:t>
            </a:r>
            <a:r>
              <a:rPr lang="en-US" sz="259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9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somos</a:t>
            </a:r>
            <a:r>
              <a:rPr lang="en-US" sz="259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9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importantes</a:t>
            </a:r>
            <a:r>
              <a:rPr lang="en-US" sz="259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algn="l">
              <a:lnSpc>
                <a:spcPts val="3627"/>
              </a:lnSpc>
              <a:spcBef>
                <a:spcPct val="0"/>
              </a:spcBef>
            </a:pPr>
            <a:r>
              <a:rPr lang="en-US" sz="259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En </a:t>
            </a:r>
            <a:r>
              <a:rPr lang="en-US" sz="259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tu</a:t>
            </a:r>
            <a:r>
              <a:rPr lang="en-US" sz="259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mesa </a:t>
            </a:r>
            <a:r>
              <a:rPr lang="en-US" sz="259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nos</a:t>
            </a:r>
            <a:r>
              <a:rPr lang="en-US" sz="259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das la comida </a:t>
            </a:r>
            <a:r>
              <a:rPr lang="en-US" sz="259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mejor</a:t>
            </a:r>
            <a:r>
              <a:rPr lang="en-US" sz="259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:</a:t>
            </a:r>
          </a:p>
          <a:p>
            <a:pPr algn="l">
              <a:lnSpc>
                <a:spcPts val="3627"/>
              </a:lnSpc>
              <a:spcBef>
                <a:spcPct val="0"/>
              </a:spcBef>
            </a:pPr>
            <a:r>
              <a:rPr lang="en-US" sz="259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El pan de la </a:t>
            </a:r>
            <a:r>
              <a:rPr lang="en-US" sz="259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vida</a:t>
            </a:r>
            <a:r>
              <a:rPr lang="en-US" sz="259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y </a:t>
            </a:r>
            <a:r>
              <a:rPr lang="en-US" sz="259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el</a:t>
            </a:r>
            <a:r>
              <a:rPr lang="en-US" sz="259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amor.</a:t>
            </a:r>
          </a:p>
          <a:p>
            <a:pPr algn="l">
              <a:lnSpc>
                <a:spcPts val="3627"/>
              </a:lnSpc>
              <a:spcBef>
                <a:spcPct val="0"/>
              </a:spcBef>
            </a:pPr>
            <a:r>
              <a:rPr lang="en-US" sz="259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El pan de la </a:t>
            </a:r>
            <a:r>
              <a:rPr lang="en-US" sz="259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vida</a:t>
            </a:r>
            <a:r>
              <a:rPr lang="en-US" sz="259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y </a:t>
            </a:r>
            <a:r>
              <a:rPr lang="en-US" sz="259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el</a:t>
            </a:r>
            <a:r>
              <a:rPr lang="en-US" sz="259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amor.</a:t>
            </a:r>
          </a:p>
          <a:p>
            <a:pPr algn="l">
              <a:lnSpc>
                <a:spcPts val="3627"/>
              </a:lnSpc>
              <a:spcBef>
                <a:spcPct val="0"/>
              </a:spcBef>
            </a:pPr>
            <a:endParaRPr lang="en-US" sz="2591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627"/>
              </a:lnSpc>
              <a:spcBef>
                <a:spcPct val="0"/>
              </a:spcBef>
            </a:pPr>
            <a:r>
              <a:rPr lang="en-US" sz="2591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DEJAD QUE LOS NIÑOS SE ACERQUEN,</a:t>
            </a:r>
          </a:p>
          <a:p>
            <a:pPr algn="l">
              <a:lnSpc>
                <a:spcPts val="3627"/>
              </a:lnSpc>
              <a:spcBef>
                <a:spcPct val="0"/>
              </a:spcBef>
            </a:pPr>
            <a:r>
              <a:rPr lang="en-US" sz="2591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DEJAD QUE VENGAN A MÍ.</a:t>
            </a:r>
          </a:p>
          <a:p>
            <a:pPr algn="l">
              <a:lnSpc>
                <a:spcPts val="3627"/>
              </a:lnSpc>
              <a:spcBef>
                <a:spcPct val="0"/>
              </a:spcBef>
            </a:pPr>
            <a:r>
              <a:rPr lang="en-US" sz="2591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DEJAD QUE LOS NIÑOS SE ACERQUEN,</a:t>
            </a:r>
          </a:p>
          <a:p>
            <a:pPr algn="l">
              <a:lnSpc>
                <a:spcPts val="3627"/>
              </a:lnSpc>
              <a:spcBef>
                <a:spcPct val="0"/>
              </a:spcBef>
            </a:pPr>
            <a:r>
              <a:rPr lang="en-US" sz="2591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DEJAD QUE VENGAN A MÍ.</a:t>
            </a:r>
          </a:p>
          <a:p>
            <a:pPr algn="l">
              <a:lnSpc>
                <a:spcPts val="3627"/>
              </a:lnSpc>
              <a:spcBef>
                <a:spcPct val="0"/>
              </a:spcBef>
            </a:pPr>
            <a:endParaRPr lang="en-US" sz="2591" b="1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3627"/>
              </a:lnSpc>
              <a:spcBef>
                <a:spcPct val="0"/>
              </a:spcBef>
            </a:pPr>
            <a:r>
              <a:rPr lang="en-US" sz="259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Un </a:t>
            </a:r>
            <a:r>
              <a:rPr lang="en-US" sz="259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mismo</a:t>
            </a:r>
            <a:r>
              <a:rPr lang="en-US" sz="259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pan se </a:t>
            </a:r>
            <a:r>
              <a:rPr lang="en-US" sz="259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nos</a:t>
            </a:r>
            <a:r>
              <a:rPr lang="en-US" sz="259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da,</a:t>
            </a:r>
          </a:p>
          <a:p>
            <a:pPr algn="l">
              <a:lnSpc>
                <a:spcPts val="3627"/>
              </a:lnSpc>
              <a:spcBef>
                <a:spcPct val="0"/>
              </a:spcBef>
            </a:pPr>
            <a:r>
              <a:rPr lang="en-US" sz="259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es </a:t>
            </a:r>
            <a:r>
              <a:rPr lang="en-US" sz="259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el</a:t>
            </a:r>
            <a:r>
              <a:rPr lang="en-US" sz="259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pan de </a:t>
            </a:r>
            <a:r>
              <a:rPr lang="en-US" sz="259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tu</a:t>
            </a:r>
            <a:r>
              <a:rPr lang="en-US" sz="259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9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cuerpo</a:t>
            </a:r>
            <a:r>
              <a:rPr lang="en-US" sz="259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y de </a:t>
            </a:r>
            <a:r>
              <a:rPr lang="en-US" sz="259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tu</a:t>
            </a:r>
            <a:r>
              <a:rPr lang="en-US" sz="259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9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sangre</a:t>
            </a:r>
            <a:r>
              <a:rPr lang="en-US" sz="259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</a:t>
            </a:r>
          </a:p>
          <a:p>
            <a:pPr algn="l">
              <a:lnSpc>
                <a:spcPts val="3627"/>
              </a:lnSpc>
              <a:spcBef>
                <a:spcPct val="0"/>
              </a:spcBef>
            </a:pPr>
            <a:r>
              <a:rPr lang="en-US" sz="259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que</a:t>
            </a:r>
            <a:r>
              <a:rPr lang="en-US" sz="259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9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nos</a:t>
            </a:r>
            <a:r>
              <a:rPr lang="en-US" sz="259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9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une</a:t>
            </a:r>
            <a:r>
              <a:rPr lang="en-US" sz="259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9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en</a:t>
            </a:r>
            <a:r>
              <a:rPr lang="en-US" sz="259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familia y </a:t>
            </a:r>
            <a:r>
              <a:rPr lang="en-US" sz="259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nos</a:t>
            </a:r>
            <a:r>
              <a:rPr lang="en-US" sz="259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9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llena</a:t>
            </a:r>
            <a:r>
              <a:rPr lang="en-US" sz="259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Dios:</a:t>
            </a:r>
          </a:p>
          <a:p>
            <a:pPr algn="l">
              <a:lnSpc>
                <a:spcPts val="3627"/>
              </a:lnSpc>
              <a:spcBef>
                <a:spcPct val="0"/>
              </a:spcBef>
            </a:pPr>
            <a:r>
              <a:rPr lang="en-US" sz="259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El pan de la </a:t>
            </a:r>
            <a:r>
              <a:rPr lang="en-US" sz="259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vida</a:t>
            </a:r>
            <a:r>
              <a:rPr lang="en-US" sz="259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y </a:t>
            </a:r>
            <a:r>
              <a:rPr lang="en-US" sz="259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el</a:t>
            </a:r>
            <a:r>
              <a:rPr lang="en-US" sz="259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amor.</a:t>
            </a:r>
          </a:p>
          <a:p>
            <a:pPr algn="l">
              <a:lnSpc>
                <a:spcPts val="3627"/>
              </a:lnSpc>
              <a:spcBef>
                <a:spcPct val="0"/>
              </a:spcBef>
            </a:pPr>
            <a:r>
              <a:rPr lang="en-US" sz="259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El pan de la </a:t>
            </a:r>
            <a:r>
              <a:rPr lang="en-US" sz="259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vida</a:t>
            </a:r>
            <a:r>
              <a:rPr lang="en-US" sz="259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y </a:t>
            </a:r>
            <a:r>
              <a:rPr lang="en-US" sz="259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el</a:t>
            </a:r>
            <a:r>
              <a:rPr lang="en-US" sz="259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amor.</a:t>
            </a:r>
          </a:p>
          <a:p>
            <a:pPr algn="l">
              <a:lnSpc>
                <a:spcPts val="3627"/>
              </a:lnSpc>
              <a:spcBef>
                <a:spcPct val="0"/>
              </a:spcBef>
            </a:pPr>
            <a:endParaRPr lang="en-US" sz="2591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627"/>
              </a:lnSpc>
              <a:spcBef>
                <a:spcPct val="0"/>
              </a:spcBef>
            </a:pPr>
            <a:r>
              <a:rPr lang="en-US" sz="2591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DEJAD QUE LOS NIÑOS SE ACERQUEN,</a:t>
            </a:r>
          </a:p>
          <a:p>
            <a:pPr algn="l">
              <a:lnSpc>
                <a:spcPts val="3627"/>
              </a:lnSpc>
              <a:spcBef>
                <a:spcPct val="0"/>
              </a:spcBef>
            </a:pPr>
            <a:r>
              <a:rPr lang="en-US" sz="2591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DEJAD QUE VENGAN A MÍ.</a:t>
            </a:r>
          </a:p>
          <a:p>
            <a:pPr algn="l">
              <a:lnSpc>
                <a:spcPts val="3627"/>
              </a:lnSpc>
              <a:spcBef>
                <a:spcPct val="0"/>
              </a:spcBef>
            </a:pPr>
            <a:r>
              <a:rPr lang="en-US" sz="2591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DEJAD QUE LOS NIÑOS SE ACERQUEN,</a:t>
            </a:r>
          </a:p>
          <a:p>
            <a:pPr algn="l">
              <a:lnSpc>
                <a:spcPts val="3627"/>
              </a:lnSpc>
              <a:spcBef>
                <a:spcPct val="0"/>
              </a:spcBef>
            </a:pPr>
            <a:r>
              <a:rPr lang="en-US" sz="2591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DEJAD QUE VENGAN A MÍ. </a:t>
            </a:r>
          </a:p>
        </p:txBody>
      </p:sp>
      <p:sp>
        <p:nvSpPr>
          <p:cNvPr id="4" name="Freeform 4"/>
          <p:cNvSpPr/>
          <p:nvPr/>
        </p:nvSpPr>
        <p:spPr>
          <a:xfrm>
            <a:off x="412345" y="92163"/>
            <a:ext cx="8421850" cy="9959898"/>
          </a:xfrm>
          <a:custGeom>
            <a:avLst/>
            <a:gdLst/>
            <a:ahLst/>
            <a:cxnLst/>
            <a:rect l="l" t="t" r="r" b="b"/>
            <a:pathLst>
              <a:path w="8731655" h="10581571">
                <a:moveTo>
                  <a:pt x="0" y="0"/>
                </a:moveTo>
                <a:lnTo>
                  <a:pt x="8731655" y="0"/>
                </a:lnTo>
                <a:lnTo>
                  <a:pt x="8731655" y="10581571"/>
                </a:lnTo>
                <a:lnTo>
                  <a:pt x="0" y="105815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986"/>
            </a:stretch>
          </a:blipFill>
        </p:spPr>
        <p:txBody>
          <a:bodyPr/>
          <a:lstStyle/>
          <a:p>
            <a:endParaRPr lang="ca-E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28355"/>
            <a:ext cx="18469808" cy="10415355"/>
          </a:xfrm>
          <a:custGeom>
            <a:avLst/>
            <a:gdLst/>
            <a:ahLst/>
            <a:cxnLst/>
            <a:rect l="l" t="t" r="r" b="b"/>
            <a:pathLst>
              <a:path w="18469808" h="10415355">
                <a:moveTo>
                  <a:pt x="0" y="0"/>
                </a:moveTo>
                <a:lnTo>
                  <a:pt x="18469808" y="0"/>
                </a:lnTo>
                <a:lnTo>
                  <a:pt x="18469808" y="10415355"/>
                </a:lnTo>
                <a:lnTo>
                  <a:pt x="0" y="104153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05" r="-3705"/>
            </a:stretch>
          </a:blipFill>
        </p:spPr>
        <p:txBody>
          <a:bodyPr/>
          <a:lstStyle/>
          <a:p>
            <a:endParaRPr lang="ca-ES"/>
          </a:p>
        </p:txBody>
      </p:sp>
      <p:sp>
        <p:nvSpPr>
          <p:cNvPr id="3" name="Freeform 3"/>
          <p:cNvSpPr/>
          <p:nvPr/>
        </p:nvSpPr>
        <p:spPr>
          <a:xfrm>
            <a:off x="10877956" y="1940516"/>
            <a:ext cx="5003825" cy="7063259"/>
          </a:xfrm>
          <a:custGeom>
            <a:avLst/>
            <a:gdLst/>
            <a:ahLst/>
            <a:cxnLst/>
            <a:rect l="l" t="t" r="r" b="b"/>
            <a:pathLst>
              <a:path w="5003825" h="7063259">
                <a:moveTo>
                  <a:pt x="0" y="0"/>
                </a:moveTo>
                <a:lnTo>
                  <a:pt x="5003825" y="0"/>
                </a:lnTo>
                <a:lnTo>
                  <a:pt x="5003825" y="7063259"/>
                </a:lnTo>
                <a:lnTo>
                  <a:pt x="0" y="70632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a-ES"/>
          </a:p>
        </p:txBody>
      </p:sp>
      <p:sp>
        <p:nvSpPr>
          <p:cNvPr id="4" name="Freeform 4"/>
          <p:cNvSpPr/>
          <p:nvPr/>
        </p:nvSpPr>
        <p:spPr>
          <a:xfrm>
            <a:off x="10243880" y="217863"/>
            <a:ext cx="1831391" cy="2051978"/>
          </a:xfrm>
          <a:custGeom>
            <a:avLst/>
            <a:gdLst/>
            <a:ahLst/>
            <a:cxnLst/>
            <a:rect l="l" t="t" r="r" b="b"/>
            <a:pathLst>
              <a:path w="1831391" h="2051978">
                <a:moveTo>
                  <a:pt x="0" y="0"/>
                </a:moveTo>
                <a:lnTo>
                  <a:pt x="1831390" y="0"/>
                </a:lnTo>
                <a:lnTo>
                  <a:pt x="1831390" y="2051979"/>
                </a:lnTo>
                <a:lnTo>
                  <a:pt x="0" y="20519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a-ES"/>
          </a:p>
        </p:txBody>
      </p:sp>
      <p:sp>
        <p:nvSpPr>
          <p:cNvPr id="5" name="Freeform 5"/>
          <p:cNvSpPr/>
          <p:nvPr/>
        </p:nvSpPr>
        <p:spPr>
          <a:xfrm flipH="1">
            <a:off x="15881781" y="345126"/>
            <a:ext cx="1752754" cy="1367148"/>
          </a:xfrm>
          <a:custGeom>
            <a:avLst/>
            <a:gdLst/>
            <a:ahLst/>
            <a:cxnLst/>
            <a:rect l="l" t="t" r="r" b="b"/>
            <a:pathLst>
              <a:path w="1752754" h="1367148">
                <a:moveTo>
                  <a:pt x="1752754" y="0"/>
                </a:moveTo>
                <a:lnTo>
                  <a:pt x="0" y="0"/>
                </a:lnTo>
                <a:lnTo>
                  <a:pt x="0" y="1367148"/>
                </a:lnTo>
                <a:lnTo>
                  <a:pt x="1752754" y="1367148"/>
                </a:lnTo>
                <a:lnTo>
                  <a:pt x="1752754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a-ES"/>
          </a:p>
        </p:txBody>
      </p:sp>
      <p:sp>
        <p:nvSpPr>
          <p:cNvPr id="6" name="Freeform 6"/>
          <p:cNvSpPr/>
          <p:nvPr/>
        </p:nvSpPr>
        <p:spPr>
          <a:xfrm>
            <a:off x="14207074" y="1243852"/>
            <a:ext cx="1546720" cy="1073681"/>
          </a:xfrm>
          <a:custGeom>
            <a:avLst/>
            <a:gdLst/>
            <a:ahLst/>
            <a:cxnLst/>
            <a:rect l="l" t="t" r="r" b="b"/>
            <a:pathLst>
              <a:path w="1546720" h="1073681">
                <a:moveTo>
                  <a:pt x="0" y="0"/>
                </a:moveTo>
                <a:lnTo>
                  <a:pt x="1546719" y="0"/>
                </a:lnTo>
                <a:lnTo>
                  <a:pt x="1546719" y="1073682"/>
                </a:lnTo>
                <a:lnTo>
                  <a:pt x="0" y="107368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a-ES"/>
          </a:p>
        </p:txBody>
      </p:sp>
      <p:sp>
        <p:nvSpPr>
          <p:cNvPr id="7" name="TextBox 7"/>
          <p:cNvSpPr txBox="1"/>
          <p:nvPr/>
        </p:nvSpPr>
        <p:spPr>
          <a:xfrm>
            <a:off x="7646491" y="9075573"/>
            <a:ext cx="9612809" cy="934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LA PARÁBOLA DEL SEMBRADOR</a:t>
            </a:r>
          </a:p>
        </p:txBody>
      </p:sp>
      <p:sp>
        <p:nvSpPr>
          <p:cNvPr id="8" name="Freeform 8"/>
          <p:cNvSpPr/>
          <p:nvPr/>
        </p:nvSpPr>
        <p:spPr>
          <a:xfrm>
            <a:off x="498514" y="1780693"/>
            <a:ext cx="6449014" cy="8229600"/>
          </a:xfrm>
          <a:custGeom>
            <a:avLst/>
            <a:gdLst/>
            <a:ahLst/>
            <a:cxnLst/>
            <a:rect l="l" t="t" r="r" b="b"/>
            <a:pathLst>
              <a:path w="6449014" h="8229600">
                <a:moveTo>
                  <a:pt x="0" y="0"/>
                </a:moveTo>
                <a:lnTo>
                  <a:pt x="6449014" y="0"/>
                </a:lnTo>
                <a:lnTo>
                  <a:pt x="64490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ca-E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6701" y="228683"/>
            <a:ext cx="8731655" cy="10581571"/>
          </a:xfrm>
          <a:custGeom>
            <a:avLst/>
            <a:gdLst/>
            <a:ahLst/>
            <a:cxnLst/>
            <a:rect l="l" t="t" r="r" b="b"/>
            <a:pathLst>
              <a:path w="8731655" h="10581571">
                <a:moveTo>
                  <a:pt x="0" y="0"/>
                </a:moveTo>
                <a:lnTo>
                  <a:pt x="8731655" y="0"/>
                </a:lnTo>
                <a:lnTo>
                  <a:pt x="8731655" y="10581571"/>
                </a:lnTo>
                <a:lnTo>
                  <a:pt x="0" y="105815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986"/>
            </a:stretch>
          </a:blipFill>
        </p:spPr>
        <p:txBody>
          <a:bodyPr/>
          <a:lstStyle/>
          <a:p>
            <a:endParaRPr lang="ca-ES"/>
          </a:p>
        </p:txBody>
      </p:sp>
      <p:sp>
        <p:nvSpPr>
          <p:cNvPr id="3" name="Freeform 3"/>
          <p:cNvSpPr/>
          <p:nvPr/>
        </p:nvSpPr>
        <p:spPr>
          <a:xfrm>
            <a:off x="9335956" y="2244038"/>
            <a:ext cx="8546710" cy="7332418"/>
          </a:xfrm>
          <a:custGeom>
            <a:avLst/>
            <a:gdLst/>
            <a:ahLst/>
            <a:cxnLst/>
            <a:rect l="l" t="t" r="r" b="b"/>
            <a:pathLst>
              <a:path w="8546710" h="7332418">
                <a:moveTo>
                  <a:pt x="0" y="0"/>
                </a:moveTo>
                <a:lnTo>
                  <a:pt x="8546710" y="0"/>
                </a:lnTo>
                <a:lnTo>
                  <a:pt x="8546710" y="7332418"/>
                </a:lnTo>
                <a:lnTo>
                  <a:pt x="0" y="73324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010" t="-8598" b="-14968"/>
            </a:stretch>
          </a:blipFill>
        </p:spPr>
        <p:txBody>
          <a:bodyPr/>
          <a:lstStyle/>
          <a:p>
            <a:endParaRPr lang="ca-ES"/>
          </a:p>
        </p:txBody>
      </p:sp>
      <p:sp>
        <p:nvSpPr>
          <p:cNvPr id="4" name="TextBox 4"/>
          <p:cNvSpPr txBox="1"/>
          <p:nvPr/>
        </p:nvSpPr>
        <p:spPr>
          <a:xfrm>
            <a:off x="7975409" y="224846"/>
            <a:ext cx="9082088" cy="1652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¡Gracias, Jesús!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1873A8-FF11-6A8D-383C-9A302EFF57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a-E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59C330-12B8-4F26-B27A-8E461FB88F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a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18CBA09-5F02-E4C7-EE81-D6152203B7F9}"/>
              </a:ext>
            </a:extLst>
          </p:cNvPr>
          <p:cNvSpPr txBox="1"/>
          <p:nvPr/>
        </p:nvSpPr>
        <p:spPr>
          <a:xfrm>
            <a:off x="4343400" y="8420100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a-ES" sz="3600" dirty="0"/>
              <a:t>https://www.canva.com/design/DAG5-x1zV5Y/pY1JAUvKQSG_v1oDS9HISQ/edit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13837A7-2DE1-5EAD-47CC-8BFBFD7B8BB1}"/>
              </a:ext>
            </a:extLst>
          </p:cNvPr>
          <p:cNvSpPr/>
          <p:nvPr/>
        </p:nvSpPr>
        <p:spPr>
          <a:xfrm>
            <a:off x="6776367" y="4681835"/>
            <a:ext cx="47352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PADRENUESTRO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789945" y="216599"/>
            <a:ext cx="3258441" cy="1910261"/>
          </a:xfrm>
          <a:custGeom>
            <a:avLst/>
            <a:gdLst/>
            <a:ahLst/>
            <a:cxnLst/>
            <a:rect l="l" t="t" r="r" b="b"/>
            <a:pathLst>
              <a:path w="3258441" h="1910261">
                <a:moveTo>
                  <a:pt x="0" y="0"/>
                </a:moveTo>
                <a:lnTo>
                  <a:pt x="3258441" y="0"/>
                </a:lnTo>
                <a:lnTo>
                  <a:pt x="3258441" y="1910261"/>
                </a:lnTo>
                <a:lnTo>
                  <a:pt x="0" y="19102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a-ES"/>
          </a:p>
        </p:txBody>
      </p:sp>
      <p:grpSp>
        <p:nvGrpSpPr>
          <p:cNvPr id="3" name="Group 3"/>
          <p:cNvGrpSpPr/>
          <p:nvPr/>
        </p:nvGrpSpPr>
        <p:grpSpPr>
          <a:xfrm>
            <a:off x="318441" y="216599"/>
            <a:ext cx="6997400" cy="9821663"/>
            <a:chOff x="0" y="0"/>
            <a:chExt cx="9329867" cy="130955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329867" cy="12595990"/>
            </a:xfrm>
            <a:custGeom>
              <a:avLst/>
              <a:gdLst/>
              <a:ahLst/>
              <a:cxnLst/>
              <a:rect l="l" t="t" r="r" b="b"/>
              <a:pathLst>
                <a:path w="9329867" h="12595990">
                  <a:moveTo>
                    <a:pt x="0" y="0"/>
                  </a:moveTo>
                  <a:lnTo>
                    <a:pt x="9329867" y="0"/>
                  </a:lnTo>
                  <a:lnTo>
                    <a:pt x="9329867" y="12595990"/>
                  </a:lnTo>
                  <a:lnTo>
                    <a:pt x="0" y="125959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ca-ES"/>
            </a:p>
          </p:txBody>
        </p:sp>
        <p:sp>
          <p:nvSpPr>
            <p:cNvPr id="5" name="Freeform 5"/>
            <p:cNvSpPr/>
            <p:nvPr/>
          </p:nvSpPr>
          <p:spPr>
            <a:xfrm>
              <a:off x="732657" y="4398052"/>
              <a:ext cx="7864553" cy="8697499"/>
            </a:xfrm>
            <a:custGeom>
              <a:avLst/>
              <a:gdLst/>
              <a:ahLst/>
              <a:cxnLst/>
              <a:rect l="l" t="t" r="r" b="b"/>
              <a:pathLst>
                <a:path w="7864553" h="8697499">
                  <a:moveTo>
                    <a:pt x="0" y="0"/>
                  </a:moveTo>
                  <a:lnTo>
                    <a:pt x="7864553" y="0"/>
                  </a:lnTo>
                  <a:lnTo>
                    <a:pt x="7864553" y="8697499"/>
                  </a:lnTo>
                  <a:lnTo>
                    <a:pt x="0" y="86974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ca-ES"/>
            </a:p>
          </p:txBody>
        </p:sp>
        <p:sp>
          <p:nvSpPr>
            <p:cNvPr id="6" name="Freeform 6"/>
            <p:cNvSpPr/>
            <p:nvPr/>
          </p:nvSpPr>
          <p:spPr>
            <a:xfrm rot="5400000">
              <a:off x="1799824" y="1075241"/>
              <a:ext cx="2054519" cy="4591103"/>
            </a:xfrm>
            <a:custGeom>
              <a:avLst/>
              <a:gdLst/>
              <a:ahLst/>
              <a:cxnLst/>
              <a:rect l="l" t="t" r="r" b="b"/>
              <a:pathLst>
                <a:path w="2054519" h="4591103">
                  <a:moveTo>
                    <a:pt x="0" y="0"/>
                  </a:moveTo>
                  <a:lnTo>
                    <a:pt x="2054518" y="0"/>
                  </a:lnTo>
                  <a:lnTo>
                    <a:pt x="2054518" y="4591103"/>
                  </a:lnTo>
                  <a:lnTo>
                    <a:pt x="0" y="45911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ca-E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32637" y="2779650"/>
              <a:ext cx="3166666" cy="11314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47"/>
                </a:lnSpc>
              </a:pPr>
              <a:r>
                <a:rPr lang="en-US" sz="2899" b="1">
                  <a:solidFill>
                    <a:srgbClr val="553928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Cada hogar,</a:t>
              </a:r>
            </a:p>
            <a:p>
              <a:pPr algn="ctr">
                <a:lnSpc>
                  <a:spcPts val="3247"/>
                </a:lnSpc>
              </a:pPr>
              <a:r>
                <a:rPr lang="en-US" sz="2899" b="1">
                  <a:solidFill>
                    <a:srgbClr val="553928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un Nazaret 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658917" y="1790785"/>
            <a:ext cx="10102791" cy="7828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97"/>
              </a:lnSpc>
            </a:pPr>
            <a:r>
              <a:rPr lang="en-US" sz="6283" b="1">
                <a:solidFill>
                  <a:srgbClr val="553928"/>
                </a:solidFill>
                <a:latin typeface="Poppins Bold"/>
                <a:ea typeface="Poppins Bold"/>
                <a:cs typeface="Poppins Bold"/>
                <a:sym typeface="Poppins Bold"/>
              </a:rPr>
              <a:t>SERÉ TU HOGAR </a:t>
            </a:r>
          </a:p>
          <a:p>
            <a:pPr algn="l">
              <a:lnSpc>
                <a:spcPts val="8797"/>
              </a:lnSpc>
            </a:pPr>
            <a:r>
              <a:rPr lang="en-US" sz="6283" b="1">
                <a:solidFill>
                  <a:srgbClr val="553928"/>
                </a:solidFill>
                <a:latin typeface="Poppins Bold"/>
                <a:ea typeface="Poppins Bold"/>
                <a:cs typeface="Poppins Bold"/>
                <a:sym typeface="Poppins Bold"/>
              </a:rPr>
              <a:t>PARA ABRAZAR</a:t>
            </a:r>
          </a:p>
          <a:p>
            <a:pPr algn="l">
              <a:lnSpc>
                <a:spcPts val="8797"/>
              </a:lnSpc>
            </a:pPr>
            <a:r>
              <a:rPr lang="en-US" sz="6283" b="1">
                <a:solidFill>
                  <a:srgbClr val="553928"/>
                </a:solidFill>
                <a:latin typeface="Poppins Bold"/>
                <a:ea typeface="Poppins Bold"/>
                <a:cs typeface="Poppins Bold"/>
                <a:sym typeface="Poppins Bold"/>
              </a:rPr>
              <a:t>CADA ROSTRO DE DOLOR.</a:t>
            </a:r>
          </a:p>
          <a:p>
            <a:pPr algn="l">
              <a:lnSpc>
                <a:spcPts val="8797"/>
              </a:lnSpc>
            </a:pPr>
            <a:r>
              <a:rPr lang="en-US" sz="6283" b="1">
                <a:solidFill>
                  <a:srgbClr val="553928"/>
                </a:solidFill>
                <a:latin typeface="Poppins Bold"/>
                <a:ea typeface="Poppins Bold"/>
                <a:cs typeface="Poppins Bold"/>
                <a:sym typeface="Poppins Bold"/>
              </a:rPr>
              <a:t>QUE AMAR,</a:t>
            </a:r>
          </a:p>
          <a:p>
            <a:pPr algn="l">
              <a:lnSpc>
                <a:spcPts val="8797"/>
              </a:lnSpc>
            </a:pPr>
            <a:r>
              <a:rPr lang="en-US" sz="6283" b="1">
                <a:solidFill>
                  <a:srgbClr val="553928"/>
                </a:solidFill>
                <a:latin typeface="Poppins Bold"/>
                <a:ea typeface="Poppins Bold"/>
                <a:cs typeface="Poppins Bold"/>
                <a:sym typeface="Poppins Bold"/>
              </a:rPr>
              <a:t>ES DEJAR</a:t>
            </a:r>
          </a:p>
          <a:p>
            <a:pPr algn="l">
              <a:lnSpc>
                <a:spcPts val="8797"/>
              </a:lnSpc>
            </a:pPr>
            <a:r>
              <a:rPr lang="en-US" sz="6283" b="1">
                <a:solidFill>
                  <a:srgbClr val="553928"/>
                </a:solidFill>
                <a:latin typeface="Poppins Bold"/>
                <a:ea typeface="Poppins Bold"/>
                <a:cs typeface="Poppins Bold"/>
                <a:sym typeface="Poppins Bold"/>
              </a:rPr>
              <a:t>CRECER</a:t>
            </a:r>
          </a:p>
          <a:p>
            <a:pPr algn="l">
              <a:lnSpc>
                <a:spcPts val="8797"/>
              </a:lnSpc>
            </a:pPr>
            <a:r>
              <a:rPr lang="en-US" sz="6283" b="1">
                <a:solidFill>
                  <a:srgbClr val="553928"/>
                </a:solidFill>
                <a:latin typeface="Poppins Bold"/>
                <a:ea typeface="Poppins Bold"/>
                <a:cs typeface="Poppins Bold"/>
                <a:sym typeface="Poppins Bold"/>
              </a:rPr>
              <a:t>Y VOLAR.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02418" y="-648280"/>
            <a:ext cx="15920983" cy="12086680"/>
          </a:xfrm>
          <a:custGeom>
            <a:avLst/>
            <a:gdLst/>
            <a:ahLst/>
            <a:cxnLst/>
            <a:rect l="l" t="t" r="r" b="b"/>
            <a:pathLst>
              <a:path w="15920983" h="12086680">
                <a:moveTo>
                  <a:pt x="0" y="0"/>
                </a:moveTo>
                <a:lnTo>
                  <a:pt x="15920983" y="0"/>
                </a:lnTo>
                <a:lnTo>
                  <a:pt x="15920983" y="12086680"/>
                </a:lnTo>
                <a:lnTo>
                  <a:pt x="0" y="120866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a-ES"/>
          </a:p>
        </p:txBody>
      </p:sp>
      <p:sp>
        <p:nvSpPr>
          <p:cNvPr id="3" name="Freeform 3"/>
          <p:cNvSpPr/>
          <p:nvPr/>
        </p:nvSpPr>
        <p:spPr>
          <a:xfrm>
            <a:off x="0" y="1443976"/>
            <a:ext cx="6705332" cy="8556688"/>
          </a:xfrm>
          <a:custGeom>
            <a:avLst/>
            <a:gdLst/>
            <a:ahLst/>
            <a:cxnLst/>
            <a:rect l="l" t="t" r="r" b="b"/>
            <a:pathLst>
              <a:path w="6705332" h="8556688">
                <a:moveTo>
                  <a:pt x="0" y="0"/>
                </a:moveTo>
                <a:lnTo>
                  <a:pt x="6705332" y="0"/>
                </a:lnTo>
                <a:lnTo>
                  <a:pt x="6705332" y="8556688"/>
                </a:lnTo>
                <a:lnTo>
                  <a:pt x="0" y="85566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a-ES"/>
          </a:p>
        </p:txBody>
      </p:sp>
      <p:grpSp>
        <p:nvGrpSpPr>
          <p:cNvPr id="4" name="Group 4"/>
          <p:cNvGrpSpPr/>
          <p:nvPr/>
        </p:nvGrpSpPr>
        <p:grpSpPr>
          <a:xfrm>
            <a:off x="4073607" y="540853"/>
            <a:ext cx="3731130" cy="2826331"/>
            <a:chOff x="0" y="0"/>
            <a:chExt cx="4974840" cy="3768442"/>
          </a:xfrm>
        </p:grpSpPr>
        <p:sp>
          <p:nvSpPr>
            <p:cNvPr id="5" name="Freeform 5"/>
            <p:cNvSpPr/>
            <p:nvPr/>
          </p:nvSpPr>
          <p:spPr>
            <a:xfrm flipH="1">
              <a:off x="0" y="0"/>
              <a:ext cx="4974840" cy="3768442"/>
            </a:xfrm>
            <a:custGeom>
              <a:avLst/>
              <a:gdLst/>
              <a:ahLst/>
              <a:cxnLst/>
              <a:rect l="l" t="t" r="r" b="b"/>
              <a:pathLst>
                <a:path w="4974840" h="3768442">
                  <a:moveTo>
                    <a:pt x="4974840" y="0"/>
                  </a:moveTo>
                  <a:lnTo>
                    <a:pt x="0" y="0"/>
                  </a:lnTo>
                  <a:lnTo>
                    <a:pt x="0" y="3768442"/>
                  </a:lnTo>
                  <a:lnTo>
                    <a:pt x="4974840" y="3768442"/>
                  </a:lnTo>
                  <a:lnTo>
                    <a:pt x="497484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a-E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519592" y="957951"/>
              <a:ext cx="3935656" cy="12992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34"/>
                </a:lnSpc>
              </a:pPr>
              <a:r>
                <a:rPr lang="en-US" sz="3563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¡Feliz verano,</a:t>
              </a:r>
            </a:p>
            <a:p>
              <a:pPr algn="ctr">
                <a:lnSpc>
                  <a:spcPts val="3634"/>
                </a:lnSpc>
              </a:pPr>
              <a:r>
                <a:rPr lang="en-US" sz="3563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en familia!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11189020" y="0"/>
            <a:ext cx="7098980" cy="10287000"/>
          </a:xfrm>
          <a:custGeom>
            <a:avLst/>
            <a:gdLst/>
            <a:ahLst/>
            <a:cxnLst/>
            <a:rect l="l" t="t" r="r" b="b"/>
            <a:pathLst>
              <a:path w="7098980" h="10287000">
                <a:moveTo>
                  <a:pt x="0" y="0"/>
                </a:moveTo>
                <a:lnTo>
                  <a:pt x="7098980" y="0"/>
                </a:lnTo>
                <a:lnTo>
                  <a:pt x="70989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882" t="-2967" r="-8599" b="-10785"/>
            </a:stretch>
          </a:blipFill>
        </p:spPr>
        <p:txBody>
          <a:bodyPr/>
          <a:lstStyle/>
          <a:p>
            <a:endParaRPr lang="ca-E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199</Words>
  <Application>Microsoft Office PowerPoint</Application>
  <PresentationFormat>Personalizado</PresentationFormat>
  <Paragraphs>38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2" baseType="lpstr">
      <vt:lpstr>Poppins</vt:lpstr>
      <vt:lpstr>Arial</vt:lpstr>
      <vt:lpstr>Poppins Bold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Celebración religiosa final de curso 2025-2026</dc:title>
  <cp:lastModifiedBy>Victor Martinez</cp:lastModifiedBy>
  <cp:revision>2</cp:revision>
  <dcterms:created xsi:type="dcterms:W3CDTF">2006-08-16T00:00:00Z</dcterms:created>
  <dcterms:modified xsi:type="dcterms:W3CDTF">2026-05-14T14:04:15Z</dcterms:modified>
  <dc:identifier>DAHIoNg68wI</dc:identifier>
</cp:coreProperties>
</file>