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dbfbc7ff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edbfbc7ff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bfbc7ff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bfbc7ff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dbfbc7ff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dbfbc7ff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dbfbc7ff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dbfbc7ff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dbfbc7ff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dbfbc7ff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dbfbc7ff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dbfbc7ff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dbfbc7ff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dbfbc7ff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dbfbc7ffd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dbfbc7ff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RTELL CATALÁ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1ª lectura catalá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sal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Gemini_Generated_Image_lqpfe1lqpfe1lqpf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CARTELL CATALÁ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 title="pregar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title="ofren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 title="CARTELL CATALÁ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acciò de grác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9340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