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dbfbc7e2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dbfbc7e2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edbfbc7e2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edbfbc7e2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edbfbc7e2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edbfbc7e2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dbfbc7e2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edbfbc7e2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edbfbc7e2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edbfbc7e2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edbfbc7e2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edbfbc7e2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edbfbc7e2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edbfbc7e2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edbfbc7e2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edbfbc7e2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edbfbc7e2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edbfbc7e2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edbfbc7e2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edbfbc7e2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CARTEL CASTELLAN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 title="acción de gracia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 title="CARTEL CASTELLAN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perdó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1ª lectura castellan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title="salm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 title="EVANGEL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 title="CARTEL CASTELLAN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 title="peticion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 title="ofrenda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 title="CARTEL CASTELLAN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934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