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Poppins Bold" charset="1" panose="00000800000000000000"/>
      <p:regular r:id="rId12"/>
    </p:embeddedFont>
    <p:embeddedFont>
      <p:font typeface="Poppins" charset="1" panose="000005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193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269317" cy="10287000"/>
          </a:xfrm>
          <a:custGeom>
            <a:avLst/>
            <a:gdLst/>
            <a:ahLst/>
            <a:cxnLst/>
            <a:rect r="r" b="b" t="t" l="l"/>
            <a:pathLst>
              <a:path h="10287000" w="7269317">
                <a:moveTo>
                  <a:pt x="0" y="0"/>
                </a:moveTo>
                <a:lnTo>
                  <a:pt x="7269317" y="0"/>
                </a:lnTo>
                <a:lnTo>
                  <a:pt x="726931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22766" y="-199979"/>
            <a:ext cx="7865234" cy="10486979"/>
          </a:xfrm>
          <a:custGeom>
            <a:avLst/>
            <a:gdLst/>
            <a:ahLst/>
            <a:cxnLst/>
            <a:rect r="r" b="b" t="t" l="l"/>
            <a:pathLst>
              <a:path h="10486979" w="7865234">
                <a:moveTo>
                  <a:pt x="0" y="0"/>
                </a:moveTo>
                <a:lnTo>
                  <a:pt x="7865234" y="0"/>
                </a:lnTo>
                <a:lnTo>
                  <a:pt x="7865234" y="10486979"/>
                </a:lnTo>
                <a:lnTo>
                  <a:pt x="0" y="104869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441537" y="5038725"/>
            <a:ext cx="5553224" cy="1342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4"/>
              </a:lnSpc>
            </a:pPr>
            <a:r>
              <a:rPr lang="en-US" b="true" sz="3774">
                <a:solidFill>
                  <a:srgbClr val="EAF1F2"/>
                </a:solidFill>
                <a:latin typeface="Poppins Bold"/>
                <a:ea typeface="Poppins Bold"/>
                <a:cs typeface="Poppins Bold"/>
                <a:sym typeface="Poppins Bold"/>
              </a:rPr>
              <a:t>CELEBRACIÓ RELIGIOSA</a:t>
            </a:r>
          </a:p>
          <a:p>
            <a:pPr algn="ctr">
              <a:lnSpc>
                <a:spcPts val="5284"/>
              </a:lnSpc>
            </a:pPr>
            <a:r>
              <a:rPr lang="en-US" b="true" sz="3774">
                <a:solidFill>
                  <a:srgbClr val="EAF1F2"/>
                </a:solidFill>
                <a:latin typeface="Poppins Bold"/>
                <a:ea typeface="Poppins Bold"/>
                <a:cs typeface="Poppins Bold"/>
                <a:sym typeface="Poppins Bold"/>
              </a:rPr>
              <a:t>D’INICI DE CURS.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79D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072205" y="154742"/>
            <a:ext cx="1168033" cy="570876"/>
          </a:xfrm>
          <a:custGeom>
            <a:avLst/>
            <a:gdLst/>
            <a:ahLst/>
            <a:cxnLst/>
            <a:rect r="r" b="b" t="t" l="l"/>
            <a:pathLst>
              <a:path h="570876" w="1168033">
                <a:moveTo>
                  <a:pt x="0" y="0"/>
                </a:moveTo>
                <a:lnTo>
                  <a:pt x="1168033" y="0"/>
                </a:lnTo>
                <a:lnTo>
                  <a:pt x="1168033" y="570876"/>
                </a:lnTo>
                <a:lnTo>
                  <a:pt x="0" y="570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328797" y="169246"/>
            <a:ext cx="6079095" cy="10117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b="true" sz="2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SOM UNA FAMÍLIA, JUNTS, AQUÍ,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b="true" sz="2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DIFERENTS CARES, UN SOL CAMÍ.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b="true" sz="2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 MOLTS LLOCS HEM ARRIBAT;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b="true" sz="2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PERÒ A L’ESCOLA ENS HEM TROBAT.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</a:p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b="true" sz="2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SOM UNA FAMÍLIA, COR OBERT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b="true" sz="2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SOM UNA FAMÍLIA ON COMPARTIM.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b="true" sz="2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PARLEM LLENGÜENS DIFERENTS;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b="true" sz="2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PERÒ EL SOMRIURE ÉS EL MATEIX.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</a:p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b="true" sz="2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ENS RESPECTEM, ENS CUIDEM,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b="true" sz="2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JUNTS APRENEM, JUNTS CREIXEM.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</a:p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b="true" sz="2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SOM UNA FAMÍLIA, COR OBERT,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b="true" sz="2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SOM UNA FAMÍLIA ON COMPARTIM.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b="true" sz="2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MANS QUE AJUDEN, CORS QUE DONEN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b="true" sz="2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LA VIDA ÉS MÉS QUAN COMPARTIM.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</a:p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b="true" sz="2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SOM UNA FAMÍLIA (SOM UNA FAMÍLIA)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b="true" sz="2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JUNTS SOM FORTS, JUNTS SOM LLUM.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b="true" sz="2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SOM UNA FAMÍLIA, COR OBERT,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b="true" sz="2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SOM UNA FAMÍLIA, COR DEL MÓN.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79D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88356" y="590293"/>
            <a:ext cx="9106414" cy="9106414"/>
          </a:xfrm>
          <a:custGeom>
            <a:avLst/>
            <a:gdLst/>
            <a:ahLst/>
            <a:cxnLst/>
            <a:rect r="r" b="b" t="t" l="l"/>
            <a:pathLst>
              <a:path h="9106414" w="9106414">
                <a:moveTo>
                  <a:pt x="0" y="0"/>
                </a:moveTo>
                <a:lnTo>
                  <a:pt x="9106414" y="0"/>
                </a:lnTo>
                <a:lnTo>
                  <a:pt x="9106414" y="9106414"/>
                </a:lnTo>
                <a:lnTo>
                  <a:pt x="0" y="91064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8012" y="479255"/>
            <a:ext cx="7402209" cy="9445975"/>
          </a:xfrm>
          <a:custGeom>
            <a:avLst/>
            <a:gdLst/>
            <a:ahLst/>
            <a:cxnLst/>
            <a:rect r="r" b="b" t="t" l="l"/>
            <a:pathLst>
              <a:path h="9445975" w="7402209">
                <a:moveTo>
                  <a:pt x="0" y="0"/>
                </a:moveTo>
                <a:lnTo>
                  <a:pt x="7402209" y="0"/>
                </a:lnTo>
                <a:lnTo>
                  <a:pt x="7402209" y="9445974"/>
                </a:lnTo>
                <a:lnTo>
                  <a:pt x="0" y="9445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551673" y="885825"/>
            <a:ext cx="8218884" cy="868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7"/>
              </a:lnSpc>
              <a:spcBef>
                <a:spcPct val="0"/>
              </a:spcBef>
            </a:pPr>
            <a:r>
              <a:rPr lang="en-US" sz="480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DEMANEU, I DÉU US DONARÀ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79D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6701" y="228683"/>
            <a:ext cx="8731655" cy="10581571"/>
          </a:xfrm>
          <a:custGeom>
            <a:avLst/>
            <a:gdLst/>
            <a:ahLst/>
            <a:cxnLst/>
            <a:rect r="r" b="b" t="t" l="l"/>
            <a:pathLst>
              <a:path h="10581571" w="8731655">
                <a:moveTo>
                  <a:pt x="0" y="0"/>
                </a:moveTo>
                <a:lnTo>
                  <a:pt x="8731655" y="0"/>
                </a:lnTo>
                <a:lnTo>
                  <a:pt x="8731655" y="10581571"/>
                </a:lnTo>
                <a:lnTo>
                  <a:pt x="0" y="105815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298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21113" y="228683"/>
            <a:ext cx="8178937" cy="7070456"/>
          </a:xfrm>
          <a:custGeom>
            <a:avLst/>
            <a:gdLst/>
            <a:ahLst/>
            <a:cxnLst/>
            <a:rect r="r" b="b" t="t" l="l"/>
            <a:pathLst>
              <a:path h="7070456" w="8178937">
                <a:moveTo>
                  <a:pt x="0" y="0"/>
                </a:moveTo>
                <a:lnTo>
                  <a:pt x="8178937" y="0"/>
                </a:lnTo>
                <a:lnTo>
                  <a:pt x="8178937" y="7070456"/>
                </a:lnTo>
                <a:lnTo>
                  <a:pt x="0" y="7070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5423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488818" y="3400510"/>
            <a:ext cx="4831786" cy="6687593"/>
          </a:xfrm>
          <a:custGeom>
            <a:avLst/>
            <a:gdLst/>
            <a:ahLst/>
            <a:cxnLst/>
            <a:rect r="r" b="b" t="t" l="l"/>
            <a:pathLst>
              <a:path h="6687593" w="4831786">
                <a:moveTo>
                  <a:pt x="0" y="0"/>
                </a:moveTo>
                <a:lnTo>
                  <a:pt x="4831787" y="0"/>
                </a:lnTo>
                <a:lnTo>
                  <a:pt x="4831787" y="6687593"/>
                </a:lnTo>
                <a:lnTo>
                  <a:pt x="0" y="6687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90805" y="5843150"/>
            <a:ext cx="3928471" cy="2911979"/>
          </a:xfrm>
          <a:custGeom>
            <a:avLst/>
            <a:gdLst/>
            <a:ahLst/>
            <a:cxnLst/>
            <a:rect r="r" b="b" t="t" l="l"/>
            <a:pathLst>
              <a:path h="2911979" w="3928471">
                <a:moveTo>
                  <a:pt x="0" y="0"/>
                </a:moveTo>
                <a:lnTo>
                  <a:pt x="3928471" y="0"/>
                </a:lnTo>
                <a:lnTo>
                  <a:pt x="3928471" y="2911979"/>
                </a:lnTo>
                <a:lnTo>
                  <a:pt x="0" y="29119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E7E2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79D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745653" y="1039162"/>
            <a:ext cx="9910316" cy="8028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5"/>
              </a:lnSpc>
            </a:pPr>
            <a:r>
              <a:rPr lang="en-US" b="true" sz="643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SERÉ LA LLAR</a:t>
            </a:r>
          </a:p>
          <a:p>
            <a:pPr algn="ctr">
              <a:lnSpc>
                <a:spcPts val="9005"/>
              </a:lnSpc>
            </a:pPr>
            <a:r>
              <a:rPr lang="en-US" b="true" sz="643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QUE ABRAÇARÀ</a:t>
            </a:r>
          </a:p>
          <a:p>
            <a:pPr algn="ctr">
              <a:lnSpc>
                <a:spcPts val="9005"/>
              </a:lnSpc>
            </a:pPr>
            <a:r>
              <a:rPr lang="en-US" b="true" sz="643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CADA ROSTRE DE DOLOR</a:t>
            </a:r>
          </a:p>
          <a:p>
            <a:pPr algn="ctr">
              <a:lnSpc>
                <a:spcPts val="9005"/>
              </a:lnSpc>
            </a:pPr>
            <a:r>
              <a:rPr lang="en-US" b="true" sz="643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QUE ESTIMAR,</a:t>
            </a:r>
          </a:p>
          <a:p>
            <a:pPr algn="ctr">
              <a:lnSpc>
                <a:spcPts val="9005"/>
              </a:lnSpc>
            </a:pPr>
            <a:r>
              <a:rPr lang="en-US" b="true" sz="643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ÉS DEIXAR</a:t>
            </a:r>
          </a:p>
          <a:p>
            <a:pPr algn="ctr">
              <a:lnSpc>
                <a:spcPts val="9005"/>
              </a:lnSpc>
            </a:pPr>
            <a:r>
              <a:rPr lang="en-US" b="true" sz="643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QUE TOT CREIXI,</a:t>
            </a:r>
          </a:p>
          <a:p>
            <a:pPr algn="ctr">
              <a:lnSpc>
                <a:spcPts val="9005"/>
              </a:lnSpc>
            </a:pPr>
            <a:r>
              <a:rPr lang="en-US" b="true" sz="643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 VOLAR.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7269317" cy="10287000"/>
          </a:xfrm>
          <a:custGeom>
            <a:avLst/>
            <a:gdLst/>
            <a:ahLst/>
            <a:cxnLst/>
            <a:rect r="r" b="b" t="t" l="l"/>
            <a:pathLst>
              <a:path h="10287000" w="7269317">
                <a:moveTo>
                  <a:pt x="0" y="0"/>
                </a:moveTo>
                <a:lnTo>
                  <a:pt x="7269317" y="0"/>
                </a:lnTo>
                <a:lnTo>
                  <a:pt x="726931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072205" y="154742"/>
            <a:ext cx="1168033" cy="570876"/>
          </a:xfrm>
          <a:custGeom>
            <a:avLst/>
            <a:gdLst/>
            <a:ahLst/>
            <a:cxnLst/>
            <a:rect r="r" b="b" t="t" l="l"/>
            <a:pathLst>
              <a:path h="570876" w="1168033">
                <a:moveTo>
                  <a:pt x="0" y="0"/>
                </a:moveTo>
                <a:lnTo>
                  <a:pt x="1168033" y="0"/>
                </a:lnTo>
                <a:lnTo>
                  <a:pt x="1168033" y="570876"/>
                </a:lnTo>
                <a:lnTo>
                  <a:pt x="0" y="570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DAHL_AIeoAc</dc:identifier>
  <dcterms:modified xsi:type="dcterms:W3CDTF">2011-08-01T06:04:30Z</dcterms:modified>
  <cp:revision>1</cp:revision>
  <dc:title>Inici de curs 2026-2027</dc:title>
</cp:coreProperties>
</file>