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Poppins" panose="00000500000000000000" pitchFamily="2" charset="0"/>
      <p:regular r:id="rId8"/>
    </p:embeddedFont>
    <p:embeddedFont>
      <p:font typeface="Poppins Bold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9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9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22766" y="-199979"/>
            <a:ext cx="7865234" cy="10486979"/>
          </a:xfrm>
          <a:custGeom>
            <a:avLst/>
            <a:gdLst/>
            <a:ahLst/>
            <a:cxnLst/>
            <a:rect l="l" t="t" r="r" b="b"/>
            <a:pathLst>
              <a:path w="7865234" h="10486979">
                <a:moveTo>
                  <a:pt x="0" y="0"/>
                </a:moveTo>
                <a:lnTo>
                  <a:pt x="7865234" y="0"/>
                </a:lnTo>
                <a:lnTo>
                  <a:pt x="7865234" y="10486979"/>
                </a:lnTo>
                <a:lnTo>
                  <a:pt x="0" y="10486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7269317" cy="10287000"/>
          </a:xfrm>
          <a:custGeom>
            <a:avLst/>
            <a:gdLst/>
            <a:ahLst/>
            <a:cxnLst/>
            <a:rect l="l" t="t" r="r" b="b"/>
            <a:pathLst>
              <a:path w="7269317" h="10287000">
                <a:moveTo>
                  <a:pt x="0" y="0"/>
                </a:moveTo>
                <a:lnTo>
                  <a:pt x="7269317" y="0"/>
                </a:lnTo>
                <a:lnTo>
                  <a:pt x="726931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" name="TextBox 4"/>
          <p:cNvSpPr txBox="1"/>
          <p:nvPr/>
        </p:nvSpPr>
        <p:spPr>
          <a:xfrm>
            <a:off x="7496826" y="5048250"/>
            <a:ext cx="5442645" cy="1226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64"/>
              </a:lnSpc>
            </a:pPr>
            <a:r>
              <a:rPr lang="en-US" sz="3474" b="1">
                <a:solidFill>
                  <a:srgbClr val="EAF1F2"/>
                </a:solidFill>
                <a:latin typeface="Poppins Bold"/>
                <a:ea typeface="Poppins Bold"/>
                <a:cs typeface="Poppins Bold"/>
                <a:sym typeface="Poppins Bold"/>
              </a:rPr>
              <a:t>CELEBRACIÓN RELIGIOSA</a:t>
            </a:r>
          </a:p>
          <a:p>
            <a:pPr algn="ctr">
              <a:lnSpc>
                <a:spcPts val="4864"/>
              </a:lnSpc>
            </a:pPr>
            <a:r>
              <a:rPr lang="en-US" sz="3474" b="1">
                <a:solidFill>
                  <a:srgbClr val="EAF1F2"/>
                </a:solidFill>
                <a:latin typeface="Poppins Bold"/>
                <a:ea typeface="Poppins Bold"/>
                <a:cs typeface="Poppins Bold"/>
                <a:sym typeface="Poppins Bold"/>
              </a:rPr>
              <a:t>DE INICIO DE CURSO.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D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072205" y="154742"/>
            <a:ext cx="1168033" cy="570876"/>
          </a:xfrm>
          <a:custGeom>
            <a:avLst/>
            <a:gdLst/>
            <a:ahLst/>
            <a:cxnLst/>
            <a:rect l="l" t="t" r="r" b="b"/>
            <a:pathLst>
              <a:path w="1168033" h="570876">
                <a:moveTo>
                  <a:pt x="0" y="0"/>
                </a:moveTo>
                <a:lnTo>
                  <a:pt x="1168033" y="0"/>
                </a:lnTo>
                <a:lnTo>
                  <a:pt x="1168033" y="570876"/>
                </a:lnTo>
                <a:lnTo>
                  <a:pt x="0" y="5708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" name="TextBox 4"/>
          <p:cNvSpPr txBox="1"/>
          <p:nvPr/>
        </p:nvSpPr>
        <p:spPr>
          <a:xfrm>
            <a:off x="10896600" y="372120"/>
            <a:ext cx="7162800" cy="96657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3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TÚ NOS INVITAS JESÚS,</a:t>
            </a:r>
          </a:p>
          <a:p>
            <a:pPr algn="ctr">
              <a:lnSpc>
                <a:spcPts val="3643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PARA TI SIEMPRE SOMOS IMPORTANTES.</a:t>
            </a:r>
          </a:p>
          <a:p>
            <a:pPr algn="ctr">
              <a:lnSpc>
                <a:spcPts val="3643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EN TU MESA NOS DAS LA COMIDA MEJOR:</a:t>
            </a:r>
          </a:p>
          <a:p>
            <a:pPr algn="ctr">
              <a:lnSpc>
                <a:spcPts val="3643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EL PAN DE LA VIDA Y EL AMOR.</a:t>
            </a:r>
          </a:p>
          <a:p>
            <a:pPr algn="ctr">
              <a:lnSpc>
                <a:spcPts val="3643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EL PAN DE LA VIDA Y EL AMOR.</a:t>
            </a:r>
          </a:p>
          <a:p>
            <a:pPr algn="ctr">
              <a:lnSpc>
                <a:spcPts val="3643"/>
              </a:lnSpc>
              <a:spcBef>
                <a:spcPct val="0"/>
              </a:spcBef>
            </a:pPr>
            <a:endParaRPr lang="en-US" sz="240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3643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DEJAD QUE LOS NIÑOS SE ACERQUEN,</a:t>
            </a:r>
          </a:p>
          <a:p>
            <a:pPr algn="ctr">
              <a:lnSpc>
                <a:spcPts val="3643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DEJAD QUE VENGAN A MÍ.</a:t>
            </a:r>
          </a:p>
          <a:p>
            <a:pPr algn="ctr">
              <a:lnSpc>
                <a:spcPts val="3643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DEJAD QUE LOS NIÑOS SE ACERQUEN,</a:t>
            </a:r>
          </a:p>
          <a:p>
            <a:pPr algn="ctr">
              <a:lnSpc>
                <a:spcPts val="3643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DEJAD QUE VENGAN A MÍ.</a:t>
            </a:r>
          </a:p>
          <a:p>
            <a:pPr algn="ctr">
              <a:lnSpc>
                <a:spcPts val="3643"/>
              </a:lnSpc>
              <a:spcBef>
                <a:spcPct val="0"/>
              </a:spcBef>
            </a:pPr>
            <a:endParaRPr lang="en-US" sz="2400" b="1" dirty="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3643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UN MISMO PAN SE NOS DA,</a:t>
            </a:r>
          </a:p>
          <a:p>
            <a:pPr algn="ctr">
              <a:lnSpc>
                <a:spcPts val="3643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ES EL PAN DE TU CUERPO Y DE TU SANGRE,</a:t>
            </a:r>
          </a:p>
          <a:p>
            <a:pPr algn="ctr">
              <a:lnSpc>
                <a:spcPts val="3643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QUE NOS UNE EN FAMILIA Y NOS LLENA DE DIOS:</a:t>
            </a:r>
          </a:p>
          <a:p>
            <a:pPr algn="ctr">
              <a:lnSpc>
                <a:spcPts val="3643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EL PAN DE LA VIDA Y EL AMOR.</a:t>
            </a:r>
          </a:p>
          <a:p>
            <a:pPr algn="ctr">
              <a:lnSpc>
                <a:spcPts val="3643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EL PAN DE LA VIDA Y EL AMOR.</a:t>
            </a:r>
          </a:p>
          <a:p>
            <a:pPr algn="ctr">
              <a:lnSpc>
                <a:spcPts val="3643"/>
              </a:lnSpc>
              <a:spcBef>
                <a:spcPct val="0"/>
              </a:spcBef>
            </a:pPr>
            <a:endParaRPr lang="en-US" sz="240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3643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DEJAD QUE LOS NIÑOS SE ACERQUEN,</a:t>
            </a:r>
          </a:p>
          <a:p>
            <a:pPr algn="ctr">
              <a:lnSpc>
                <a:spcPts val="3643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DEJAD QUE VENGAN A MÍ.</a:t>
            </a:r>
          </a:p>
          <a:p>
            <a:pPr algn="ctr">
              <a:lnSpc>
                <a:spcPts val="3643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DEJAD QUE LOS NIÑOS SE ACERQUEN,</a:t>
            </a:r>
          </a:p>
          <a:p>
            <a:pPr algn="ctr">
              <a:lnSpc>
                <a:spcPts val="3643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DEJAD QUE VENGAN A MÍ.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D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988356" y="590293"/>
            <a:ext cx="9106414" cy="9106414"/>
          </a:xfrm>
          <a:custGeom>
            <a:avLst/>
            <a:gdLst/>
            <a:ahLst/>
            <a:cxnLst/>
            <a:rect l="l" t="t" r="r" b="b"/>
            <a:pathLst>
              <a:path w="9106414" h="9106414">
                <a:moveTo>
                  <a:pt x="0" y="0"/>
                </a:moveTo>
                <a:lnTo>
                  <a:pt x="9106414" y="0"/>
                </a:lnTo>
                <a:lnTo>
                  <a:pt x="9106414" y="9106414"/>
                </a:lnTo>
                <a:lnTo>
                  <a:pt x="0" y="91064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" name="Freeform 3"/>
          <p:cNvSpPr/>
          <p:nvPr/>
        </p:nvSpPr>
        <p:spPr>
          <a:xfrm>
            <a:off x="748012" y="479255"/>
            <a:ext cx="7402209" cy="9445975"/>
          </a:xfrm>
          <a:custGeom>
            <a:avLst/>
            <a:gdLst/>
            <a:ahLst/>
            <a:cxnLst/>
            <a:rect l="l" t="t" r="r" b="b"/>
            <a:pathLst>
              <a:path w="7402209" h="9445975">
                <a:moveTo>
                  <a:pt x="0" y="0"/>
                </a:moveTo>
                <a:lnTo>
                  <a:pt x="7402209" y="0"/>
                </a:lnTo>
                <a:lnTo>
                  <a:pt x="7402209" y="9445974"/>
                </a:lnTo>
                <a:lnTo>
                  <a:pt x="0" y="9445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" name="TextBox 4"/>
          <p:cNvSpPr txBox="1"/>
          <p:nvPr/>
        </p:nvSpPr>
        <p:spPr>
          <a:xfrm>
            <a:off x="10311962" y="885825"/>
            <a:ext cx="6698307" cy="868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7"/>
              </a:lnSpc>
              <a:spcBef>
                <a:spcPct val="0"/>
              </a:spcBef>
            </a:pPr>
            <a:r>
              <a:rPr lang="en-US" sz="4805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PEDID Y DIOS OS DARÁ.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D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6701" y="228683"/>
            <a:ext cx="8731655" cy="10581571"/>
          </a:xfrm>
          <a:custGeom>
            <a:avLst/>
            <a:gdLst/>
            <a:ahLst/>
            <a:cxnLst/>
            <a:rect l="l" t="t" r="r" b="b"/>
            <a:pathLst>
              <a:path w="8731655" h="10581571">
                <a:moveTo>
                  <a:pt x="0" y="0"/>
                </a:moveTo>
                <a:lnTo>
                  <a:pt x="8731655" y="0"/>
                </a:lnTo>
                <a:lnTo>
                  <a:pt x="8731655" y="10581571"/>
                </a:lnTo>
                <a:lnTo>
                  <a:pt x="0" y="105815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986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" name="Freeform 3"/>
          <p:cNvSpPr/>
          <p:nvPr/>
        </p:nvSpPr>
        <p:spPr>
          <a:xfrm>
            <a:off x="9821113" y="228683"/>
            <a:ext cx="8178937" cy="7070456"/>
          </a:xfrm>
          <a:custGeom>
            <a:avLst/>
            <a:gdLst/>
            <a:ahLst/>
            <a:cxnLst/>
            <a:rect l="l" t="t" r="r" b="b"/>
            <a:pathLst>
              <a:path w="8178937" h="7070456">
                <a:moveTo>
                  <a:pt x="0" y="0"/>
                </a:moveTo>
                <a:lnTo>
                  <a:pt x="8178937" y="0"/>
                </a:lnTo>
                <a:lnTo>
                  <a:pt x="8178937" y="7070456"/>
                </a:lnTo>
                <a:lnTo>
                  <a:pt x="0" y="70704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54236"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" name="Freeform 4"/>
          <p:cNvSpPr/>
          <p:nvPr/>
        </p:nvSpPr>
        <p:spPr>
          <a:xfrm>
            <a:off x="9488818" y="3400510"/>
            <a:ext cx="4831786" cy="6687593"/>
          </a:xfrm>
          <a:custGeom>
            <a:avLst/>
            <a:gdLst/>
            <a:ahLst/>
            <a:cxnLst/>
            <a:rect l="l" t="t" r="r" b="b"/>
            <a:pathLst>
              <a:path w="4831786" h="6687593">
                <a:moveTo>
                  <a:pt x="0" y="0"/>
                </a:moveTo>
                <a:lnTo>
                  <a:pt x="4831787" y="0"/>
                </a:lnTo>
                <a:lnTo>
                  <a:pt x="4831787" y="6687593"/>
                </a:lnTo>
                <a:lnTo>
                  <a:pt x="0" y="66875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5" name="Freeform 5"/>
          <p:cNvSpPr/>
          <p:nvPr/>
        </p:nvSpPr>
        <p:spPr>
          <a:xfrm>
            <a:off x="13890805" y="5843150"/>
            <a:ext cx="3928471" cy="2911979"/>
          </a:xfrm>
          <a:custGeom>
            <a:avLst/>
            <a:gdLst/>
            <a:ahLst/>
            <a:cxnLst/>
            <a:rect l="l" t="t" r="r" b="b"/>
            <a:pathLst>
              <a:path w="3928471" h="2911979">
                <a:moveTo>
                  <a:pt x="0" y="0"/>
                </a:moveTo>
                <a:lnTo>
                  <a:pt x="3928471" y="0"/>
                </a:lnTo>
                <a:lnTo>
                  <a:pt x="3928471" y="2911979"/>
                </a:lnTo>
                <a:lnTo>
                  <a:pt x="0" y="291197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D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9D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072205" y="154742"/>
            <a:ext cx="1168033" cy="570876"/>
          </a:xfrm>
          <a:custGeom>
            <a:avLst/>
            <a:gdLst/>
            <a:ahLst/>
            <a:cxnLst/>
            <a:rect l="l" t="t" r="r" b="b"/>
            <a:pathLst>
              <a:path w="1168033" h="570876">
                <a:moveTo>
                  <a:pt x="0" y="0"/>
                </a:moveTo>
                <a:lnTo>
                  <a:pt x="1168033" y="0"/>
                </a:lnTo>
                <a:lnTo>
                  <a:pt x="1168033" y="570876"/>
                </a:lnTo>
                <a:lnTo>
                  <a:pt x="0" y="5708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7269317" cy="10287000"/>
          </a:xfrm>
          <a:custGeom>
            <a:avLst/>
            <a:gdLst/>
            <a:ahLst/>
            <a:cxnLst/>
            <a:rect l="l" t="t" r="r" b="b"/>
            <a:pathLst>
              <a:path w="7269317" h="10287000">
                <a:moveTo>
                  <a:pt x="0" y="0"/>
                </a:moveTo>
                <a:lnTo>
                  <a:pt x="7269317" y="0"/>
                </a:lnTo>
                <a:lnTo>
                  <a:pt x="726931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a-ES"/>
          </a:p>
        </p:txBody>
      </p:sp>
      <p:sp>
        <p:nvSpPr>
          <p:cNvPr id="4" name="TextBox 4"/>
          <p:cNvSpPr txBox="1"/>
          <p:nvPr/>
        </p:nvSpPr>
        <p:spPr>
          <a:xfrm>
            <a:off x="7711145" y="1435962"/>
            <a:ext cx="10102007" cy="7822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7"/>
              </a:lnSpc>
            </a:pPr>
            <a:r>
              <a:rPr lang="en-US" sz="6283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SERÉ TU HOGAR </a:t>
            </a:r>
          </a:p>
          <a:p>
            <a:pPr algn="ctr">
              <a:lnSpc>
                <a:spcPts val="8797"/>
              </a:lnSpc>
            </a:pPr>
            <a:r>
              <a:rPr lang="en-US" sz="6283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PARA ABRAZAR</a:t>
            </a:r>
          </a:p>
          <a:p>
            <a:pPr algn="ctr">
              <a:lnSpc>
                <a:spcPts val="8797"/>
              </a:lnSpc>
            </a:pPr>
            <a:r>
              <a:rPr lang="en-US" sz="6283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CADA ROSTRO DE DOLOR.</a:t>
            </a:r>
          </a:p>
          <a:p>
            <a:pPr algn="ctr">
              <a:lnSpc>
                <a:spcPts val="8797"/>
              </a:lnSpc>
            </a:pPr>
            <a:r>
              <a:rPr lang="en-US" sz="6283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QUE AMAR,</a:t>
            </a:r>
          </a:p>
          <a:p>
            <a:pPr algn="ctr">
              <a:lnSpc>
                <a:spcPts val="8797"/>
              </a:lnSpc>
            </a:pPr>
            <a:r>
              <a:rPr lang="en-US" sz="6283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ES DEJAR</a:t>
            </a:r>
          </a:p>
          <a:p>
            <a:pPr algn="ctr">
              <a:lnSpc>
                <a:spcPts val="8797"/>
              </a:lnSpc>
            </a:pPr>
            <a:r>
              <a:rPr lang="en-US" sz="6283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CRECER</a:t>
            </a:r>
          </a:p>
          <a:p>
            <a:pPr algn="ctr">
              <a:lnSpc>
                <a:spcPts val="8797"/>
              </a:lnSpc>
            </a:pPr>
            <a:r>
              <a:rPr lang="en-US" sz="6283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Y VOLAR.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Office PowerPoint</Application>
  <PresentationFormat>Personalizado</PresentationFormat>
  <Paragraphs>31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Calibri</vt:lpstr>
      <vt:lpstr>Arial</vt:lpstr>
      <vt:lpstr>Poppins</vt:lpstr>
      <vt:lpstr>Poppins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Inicio de curso 2026-2027</dc:title>
  <cp:lastModifiedBy>Victor Martinez</cp:lastModifiedBy>
  <cp:revision>2</cp:revision>
  <dcterms:created xsi:type="dcterms:W3CDTF">2006-08-16T00:00:00Z</dcterms:created>
  <dcterms:modified xsi:type="dcterms:W3CDTF">2026-06-16T12:00:01Z</dcterms:modified>
  <dc:identifier>DAHMu0gThhM</dc:identifier>
</cp:coreProperties>
</file>